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notesSlides/notesSlide9.xml" ContentType="application/vnd.openxmlformats-officedocument.presentationml.notesSlide+xml"/>
  <Override PartName="/ppt/tags/tag26.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9.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17"/>
  </p:notesMasterIdLst>
  <p:handoutMasterIdLst>
    <p:handoutMasterId r:id="rId18"/>
  </p:handoutMasterIdLst>
  <p:sldIdLst>
    <p:sldId id="833" r:id="rId3"/>
    <p:sldId id="379" r:id="rId4"/>
    <p:sldId id="832" r:id="rId5"/>
    <p:sldId id="739" r:id="rId6"/>
    <p:sldId id="812" r:id="rId7"/>
    <p:sldId id="828" r:id="rId8"/>
    <p:sldId id="829" r:id="rId9"/>
    <p:sldId id="814" r:id="rId10"/>
    <p:sldId id="823" r:id="rId11"/>
    <p:sldId id="741" r:id="rId12"/>
    <p:sldId id="827" r:id="rId13"/>
    <p:sldId id="794" r:id="rId14"/>
    <p:sldId id="831" r:id="rId15"/>
    <p:sldId id="810" r:id="rId16"/>
  </p:sldIdLst>
  <p:sldSz cx="9144000" cy="6858000" type="screen4x3"/>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dith Bell" initials="MB" lastIdx="47" clrIdx="0">
    <p:extLst/>
  </p:cmAuthor>
  <p:cmAuthor id="2" name="Leavell, Brent" initials="LB"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3A4D"/>
    <a:srgbClr val="B3D1BE"/>
    <a:srgbClr val="3DAF93"/>
    <a:srgbClr val="58C1A5"/>
    <a:srgbClr val="7BCBB4"/>
    <a:srgbClr val="949599"/>
    <a:srgbClr val="319764"/>
    <a:srgbClr val="5CB985"/>
    <a:srgbClr val="7DBF98"/>
    <a:srgbClr val="C2AE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34" autoAdjust="0"/>
    <p:restoredTop sz="48677" autoAdjust="0"/>
  </p:normalViewPr>
  <p:slideViewPr>
    <p:cSldViewPr snapToGrid="0">
      <p:cViewPr varScale="1">
        <p:scale>
          <a:sx n="56" d="100"/>
          <a:sy n="56" d="100"/>
        </p:scale>
        <p:origin x="2868" y="78"/>
      </p:cViewPr>
      <p:guideLst>
        <p:guide orient="horz" pos="2160"/>
        <p:guide pos="2880"/>
      </p:guideLst>
    </p:cSldViewPr>
  </p:slideViewPr>
  <p:outlineViewPr>
    <p:cViewPr>
      <p:scale>
        <a:sx n="33" d="100"/>
        <a:sy n="33" d="100"/>
      </p:scale>
      <p:origin x="0" y="-840"/>
    </p:cViewPr>
  </p:outlineViewPr>
  <p:notesTextViewPr>
    <p:cViewPr>
      <p:scale>
        <a:sx n="3" d="2"/>
        <a:sy n="3" d="2"/>
      </p:scale>
      <p:origin x="0" y="-1680"/>
    </p:cViewPr>
  </p:notesTextViewPr>
  <p:sorterViewPr>
    <p:cViewPr varScale="1">
      <p:scale>
        <a:sx n="100" d="100"/>
        <a:sy n="100" d="100"/>
      </p:scale>
      <p:origin x="0" y="-6096"/>
    </p:cViewPr>
  </p:sorterViewPr>
  <p:notesViewPr>
    <p:cSldViewPr snapToGrid="0">
      <p:cViewPr>
        <p:scale>
          <a:sx n="80" d="100"/>
          <a:sy n="80" d="100"/>
        </p:scale>
        <p:origin x="391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jpeg"/></Relationships>
</file>

<file path=ppt/diagrams/_rels/data5.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0D6E48-743E-4D52-9202-5787EEED3A63}" type="doc">
      <dgm:prSet loTypeId="urn:microsoft.com/office/officeart/2008/layout/CaptionedPictures" loCatId="picture" qsTypeId="urn:microsoft.com/office/officeart/2005/8/quickstyle/simple5" qsCatId="simple" csTypeId="urn:microsoft.com/office/officeart/2005/8/colors/accent3_1" csCatId="accent3" phldr="1"/>
      <dgm:spPr/>
      <dgm:t>
        <a:bodyPr/>
        <a:lstStyle/>
        <a:p>
          <a:endParaRPr lang="en-US"/>
        </a:p>
      </dgm:t>
    </dgm:pt>
    <dgm:pt modelId="{F6604A7B-070D-41F6-AD1D-958F293AA47C}">
      <dgm:prSet phldrT="[Text]" custT="1"/>
      <dgm:spPr>
        <a:solidFill>
          <a:schemeClr val="tx2"/>
        </a:solidFill>
        <a:ln>
          <a:solidFill>
            <a:schemeClr val="bg1"/>
          </a:solidFill>
        </a:ln>
      </dgm:spPr>
      <dgm:t>
        <a:bodyPr/>
        <a:lstStyle/>
        <a:p>
          <a:r>
            <a:rPr lang="en-US" sz="1600" b="1" dirty="0" smtClean="0">
              <a:solidFill>
                <a:schemeClr val="bg1"/>
              </a:solidFill>
              <a:latin typeface="+mj-lt"/>
            </a:rPr>
            <a:t>Dan Berger</a:t>
          </a:r>
          <a:endParaRPr lang="en-US" sz="1400" b="1" dirty="0" smtClean="0">
            <a:solidFill>
              <a:schemeClr val="bg1"/>
            </a:solidFill>
            <a:latin typeface="+mj-lt"/>
          </a:endParaRPr>
        </a:p>
        <a:p>
          <a:r>
            <a:rPr lang="en-US" sz="1400" dirty="0" smtClean="0">
              <a:solidFill>
                <a:schemeClr val="bg1"/>
              </a:solidFill>
              <a:latin typeface="+mj-lt"/>
            </a:rPr>
            <a:t>Partner, Curran &amp; Berger, LLP</a:t>
          </a:r>
        </a:p>
        <a:p>
          <a:r>
            <a:rPr lang="en-US" sz="1200" dirty="0" smtClean="0">
              <a:solidFill>
                <a:schemeClr val="bg1"/>
              </a:solidFill>
              <a:latin typeface="+mj-lt"/>
            </a:rPr>
            <a:t>http://</a:t>
          </a:r>
          <a:r>
            <a:rPr lang="en-US" sz="1200" dirty="0" smtClean="0">
              <a:solidFill>
                <a:schemeClr val="bg1"/>
              </a:solidFill>
              <a:latin typeface="+mj-lt"/>
            </a:rPr>
            <a:t>www.curranberger.com</a:t>
          </a:r>
          <a:endParaRPr lang="en-US" sz="1200" dirty="0" smtClean="0">
            <a:solidFill>
              <a:schemeClr val="bg1"/>
            </a:solidFill>
            <a:latin typeface="+mj-lt"/>
          </a:endParaRPr>
        </a:p>
      </dgm:t>
    </dgm:pt>
    <dgm:pt modelId="{DA09A7D2-F2BC-4B4F-8BAB-F7B9BA287FC2}" type="parTrans" cxnId="{46DAD34F-42DD-4399-952C-0442D6A17DE5}">
      <dgm:prSet/>
      <dgm:spPr/>
      <dgm:t>
        <a:bodyPr/>
        <a:lstStyle/>
        <a:p>
          <a:endParaRPr lang="en-US"/>
        </a:p>
      </dgm:t>
    </dgm:pt>
    <dgm:pt modelId="{5E16E5AE-58D8-4EF4-BA79-70228EC16E8B}" type="sibTrans" cxnId="{46DAD34F-42DD-4399-952C-0442D6A17DE5}">
      <dgm:prSet/>
      <dgm:spPr/>
      <dgm:t>
        <a:bodyPr/>
        <a:lstStyle/>
        <a:p>
          <a:endParaRPr lang="en-US"/>
        </a:p>
      </dgm:t>
    </dgm:pt>
    <dgm:pt modelId="{6A1C8428-2D25-4861-8E89-8B980BC44D41}">
      <dgm:prSet phldrT="[Text]" custT="1"/>
      <dgm:spPr>
        <a:solidFill>
          <a:schemeClr val="tx2"/>
        </a:solidFill>
        <a:ln>
          <a:solidFill>
            <a:schemeClr val="bg1"/>
          </a:solidFill>
        </a:ln>
      </dgm:spPr>
      <dgm:t>
        <a:bodyPr/>
        <a:lstStyle/>
        <a:p>
          <a:r>
            <a:rPr lang="en-US" sz="1500" b="1" dirty="0" smtClean="0">
              <a:solidFill>
                <a:schemeClr val="bg1"/>
              </a:solidFill>
              <a:latin typeface="+mj-lt"/>
            </a:rPr>
            <a:t>Steve Yale-</a:t>
          </a:r>
          <a:r>
            <a:rPr lang="en-US" sz="1500" b="1" dirty="0" err="1" smtClean="0">
              <a:solidFill>
                <a:schemeClr val="bg1"/>
              </a:solidFill>
              <a:latin typeface="+mj-lt"/>
            </a:rPr>
            <a:t>Loehr</a:t>
          </a:r>
          <a:endParaRPr lang="en-US" sz="1500" b="1" dirty="0" smtClean="0">
            <a:solidFill>
              <a:schemeClr val="bg1"/>
            </a:solidFill>
            <a:latin typeface="+mj-lt"/>
          </a:endParaRPr>
        </a:p>
        <a:p>
          <a:r>
            <a:rPr lang="en-US" sz="1400" dirty="0" smtClean="0">
              <a:solidFill>
                <a:schemeClr val="bg1"/>
              </a:solidFill>
              <a:latin typeface="+mj-lt"/>
            </a:rPr>
            <a:t>Of Counsel, Miller &amp; Mayer, LLP</a:t>
          </a:r>
        </a:p>
        <a:p>
          <a:r>
            <a:rPr lang="en-US" sz="1200" dirty="0" smtClean="0">
              <a:solidFill>
                <a:schemeClr val="bg1"/>
              </a:solidFill>
              <a:latin typeface="+mj-lt"/>
            </a:rPr>
            <a:t>http://www.millermayer.com/</a:t>
          </a:r>
        </a:p>
        <a:p>
          <a:r>
            <a:rPr lang="en-US" sz="1400" i="0" dirty="0" smtClean="0">
              <a:solidFill>
                <a:schemeClr val="bg1"/>
              </a:solidFill>
              <a:latin typeface="+mj-lt"/>
            </a:rPr>
            <a:t>Professor, Cornell Law School</a:t>
          </a:r>
        </a:p>
      </dgm:t>
    </dgm:pt>
    <dgm:pt modelId="{959DC727-F4DF-4D34-9117-B4FE243295D4}" type="parTrans" cxnId="{F60731BB-B15B-4974-8DC1-368EB6CEC295}">
      <dgm:prSet/>
      <dgm:spPr/>
      <dgm:t>
        <a:bodyPr/>
        <a:lstStyle/>
        <a:p>
          <a:endParaRPr lang="en-US"/>
        </a:p>
      </dgm:t>
    </dgm:pt>
    <dgm:pt modelId="{4198D948-F701-4BC8-B128-120E8532CCB7}" type="sibTrans" cxnId="{F60731BB-B15B-4974-8DC1-368EB6CEC295}">
      <dgm:prSet/>
      <dgm:spPr/>
      <dgm:t>
        <a:bodyPr/>
        <a:lstStyle/>
        <a:p>
          <a:endParaRPr lang="en-US"/>
        </a:p>
      </dgm:t>
    </dgm:pt>
    <dgm:pt modelId="{8D2C51C2-2139-48E5-B439-75827888D264}" type="pres">
      <dgm:prSet presAssocID="{D70D6E48-743E-4D52-9202-5787EEED3A63}" presName="Name0" presStyleCnt="0">
        <dgm:presLayoutVars>
          <dgm:chMax/>
          <dgm:chPref/>
          <dgm:dir/>
        </dgm:presLayoutVars>
      </dgm:prSet>
      <dgm:spPr/>
      <dgm:t>
        <a:bodyPr/>
        <a:lstStyle/>
        <a:p>
          <a:endParaRPr lang="en-US"/>
        </a:p>
      </dgm:t>
    </dgm:pt>
    <dgm:pt modelId="{8AD15CCF-6561-42AB-8ED5-CA68415044A4}" type="pres">
      <dgm:prSet presAssocID="{F6604A7B-070D-41F6-AD1D-958F293AA47C}" presName="composite" presStyleCnt="0">
        <dgm:presLayoutVars>
          <dgm:chMax val="1"/>
          <dgm:chPref val="1"/>
        </dgm:presLayoutVars>
      </dgm:prSet>
      <dgm:spPr/>
    </dgm:pt>
    <dgm:pt modelId="{B69B5491-4D41-4EB8-9D60-E5589AE97239}" type="pres">
      <dgm:prSet presAssocID="{F6604A7B-070D-41F6-AD1D-958F293AA47C}" presName="Accent" presStyleLbl="trAlignAcc1" presStyleIdx="0" presStyleCnt="2" custScaleY="138217">
        <dgm:presLayoutVars>
          <dgm:chMax val="0"/>
          <dgm:chPref val="0"/>
        </dgm:presLayoutVars>
      </dgm:prSet>
      <dgm:spPr>
        <a:solidFill>
          <a:schemeClr val="accent1">
            <a:alpha val="40000"/>
          </a:schemeClr>
        </a:solidFill>
        <a:ln>
          <a:solidFill>
            <a:srgbClr val="2E3A4D"/>
          </a:solidFill>
        </a:ln>
      </dgm:spPr>
      <dgm:t>
        <a:bodyPr/>
        <a:lstStyle/>
        <a:p>
          <a:endParaRPr lang="en-US"/>
        </a:p>
      </dgm:t>
    </dgm:pt>
    <dgm:pt modelId="{0CB03EEF-753B-4FA9-8A57-9AD9037A35CF}" type="pres">
      <dgm:prSet presAssocID="{F6604A7B-070D-41F6-AD1D-958F293AA47C}" presName="Image" presStyleLbl="alignImgPlace1" presStyleIdx="0" presStyleCnt="2" custScaleX="93629" custScaleY="140742">
        <dgm:presLayoutVars>
          <dgm:chMax val="0"/>
          <dgm:chPref val="0"/>
        </dgm:presLayoutVars>
      </dgm:prSet>
      <dgm:spPr/>
      <dgm:t>
        <a:bodyPr/>
        <a:lstStyle/>
        <a:p>
          <a:endParaRPr lang="en-US"/>
        </a:p>
      </dgm:t>
    </dgm:pt>
    <dgm:pt modelId="{F28BA202-70C7-4EAF-83D0-4BE4CC8BF164}" type="pres">
      <dgm:prSet presAssocID="{F6604A7B-070D-41F6-AD1D-958F293AA47C}" presName="ChildComposite" presStyleCnt="0"/>
      <dgm:spPr/>
    </dgm:pt>
    <dgm:pt modelId="{F0890856-32B0-4CD4-957C-554CD38AD927}" type="pres">
      <dgm:prSet presAssocID="{F6604A7B-070D-41F6-AD1D-958F293AA47C}" presName="Child" presStyleLbl="node1" presStyleIdx="0" presStyleCnt="0">
        <dgm:presLayoutVars>
          <dgm:chMax val="0"/>
          <dgm:chPref val="0"/>
          <dgm:bulletEnabled val="1"/>
        </dgm:presLayoutVars>
      </dgm:prSet>
      <dgm:spPr/>
    </dgm:pt>
    <dgm:pt modelId="{9A35097D-1057-481E-AABA-4AF18DDAC1E7}" type="pres">
      <dgm:prSet presAssocID="{F6604A7B-070D-41F6-AD1D-958F293AA47C}" presName="Parent" presStyleLbl="revTx" presStyleIdx="0" presStyleCnt="2" custScaleX="109417" custScaleY="153185" custLinFactNeighborX="437" custLinFactNeighborY="58744">
        <dgm:presLayoutVars>
          <dgm:chMax val="1"/>
          <dgm:chPref val="0"/>
          <dgm:bulletEnabled val="1"/>
        </dgm:presLayoutVars>
      </dgm:prSet>
      <dgm:spPr/>
      <dgm:t>
        <a:bodyPr/>
        <a:lstStyle/>
        <a:p>
          <a:endParaRPr lang="en-US"/>
        </a:p>
      </dgm:t>
    </dgm:pt>
    <dgm:pt modelId="{B0FB5CF2-917E-4C98-A4F5-A90FC619A884}" type="pres">
      <dgm:prSet presAssocID="{5E16E5AE-58D8-4EF4-BA79-70228EC16E8B}" presName="sibTrans" presStyleCnt="0"/>
      <dgm:spPr/>
    </dgm:pt>
    <dgm:pt modelId="{67FBBEEA-EE0D-4996-8740-FB973D893834}" type="pres">
      <dgm:prSet presAssocID="{6A1C8428-2D25-4861-8E89-8B980BC44D41}" presName="composite" presStyleCnt="0">
        <dgm:presLayoutVars>
          <dgm:chMax val="1"/>
          <dgm:chPref val="1"/>
        </dgm:presLayoutVars>
      </dgm:prSet>
      <dgm:spPr/>
    </dgm:pt>
    <dgm:pt modelId="{C8A793F5-5AD5-4153-8807-3F0F1A6F7308}" type="pres">
      <dgm:prSet presAssocID="{6A1C8428-2D25-4861-8E89-8B980BC44D41}" presName="Accent" presStyleLbl="trAlignAcc1" presStyleIdx="1" presStyleCnt="2" custScaleY="138217">
        <dgm:presLayoutVars>
          <dgm:chMax val="0"/>
          <dgm:chPref val="0"/>
        </dgm:presLayoutVars>
      </dgm:prSet>
      <dgm:spPr>
        <a:solidFill>
          <a:schemeClr val="accent1">
            <a:alpha val="40000"/>
          </a:schemeClr>
        </a:solidFill>
        <a:ln>
          <a:solidFill>
            <a:srgbClr val="2E3A4D"/>
          </a:solidFill>
        </a:ln>
      </dgm:spPr>
      <dgm:t>
        <a:bodyPr/>
        <a:lstStyle/>
        <a:p>
          <a:endParaRPr lang="en-US"/>
        </a:p>
      </dgm:t>
    </dgm:pt>
    <dgm:pt modelId="{55709C94-F671-4362-A6D7-D9523945E056}" type="pres">
      <dgm:prSet presAssocID="{6A1C8428-2D25-4861-8E89-8B980BC44D41}" presName="Image" presStyleLbl="alignImgPlace1" presStyleIdx="1" presStyleCnt="2" custScaleX="104330" custScaleY="149163" custLinFactNeighborX="753" custLinFactNeighborY="-5779">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US"/>
        </a:p>
      </dgm:t>
    </dgm:pt>
    <dgm:pt modelId="{041F5B85-C53F-48B3-8C7E-0242CCF60B19}" type="pres">
      <dgm:prSet presAssocID="{6A1C8428-2D25-4861-8E89-8B980BC44D41}" presName="ChildComposite" presStyleCnt="0"/>
      <dgm:spPr/>
    </dgm:pt>
    <dgm:pt modelId="{7B0641AE-CE49-42F2-B8AC-E87767359DF1}" type="pres">
      <dgm:prSet presAssocID="{6A1C8428-2D25-4861-8E89-8B980BC44D41}" presName="Child" presStyleLbl="node1" presStyleIdx="0" presStyleCnt="0">
        <dgm:presLayoutVars>
          <dgm:chMax val="0"/>
          <dgm:chPref val="0"/>
          <dgm:bulletEnabled val="1"/>
        </dgm:presLayoutVars>
      </dgm:prSet>
      <dgm:spPr/>
    </dgm:pt>
    <dgm:pt modelId="{733C81F9-15F4-489F-9619-C42D0C4E852B}" type="pres">
      <dgm:prSet presAssocID="{6A1C8428-2D25-4861-8E89-8B980BC44D41}" presName="Parent" presStyleLbl="revTx" presStyleIdx="1" presStyleCnt="2" custScaleX="113899" custScaleY="161190" custLinFactNeighborX="40" custLinFactNeighborY="64620">
        <dgm:presLayoutVars>
          <dgm:chMax val="1"/>
          <dgm:chPref val="0"/>
          <dgm:bulletEnabled val="1"/>
        </dgm:presLayoutVars>
      </dgm:prSet>
      <dgm:spPr/>
      <dgm:t>
        <a:bodyPr/>
        <a:lstStyle/>
        <a:p>
          <a:endParaRPr lang="en-US"/>
        </a:p>
      </dgm:t>
    </dgm:pt>
  </dgm:ptLst>
  <dgm:cxnLst>
    <dgm:cxn modelId="{46DAD34F-42DD-4399-952C-0442D6A17DE5}" srcId="{D70D6E48-743E-4D52-9202-5787EEED3A63}" destId="{F6604A7B-070D-41F6-AD1D-958F293AA47C}" srcOrd="0" destOrd="0" parTransId="{DA09A7D2-F2BC-4B4F-8BAB-F7B9BA287FC2}" sibTransId="{5E16E5AE-58D8-4EF4-BA79-70228EC16E8B}"/>
    <dgm:cxn modelId="{AB32AE6E-5248-4639-BD8B-819A2FA43FA4}" type="presOf" srcId="{F6604A7B-070D-41F6-AD1D-958F293AA47C}" destId="{9A35097D-1057-481E-AABA-4AF18DDAC1E7}" srcOrd="0" destOrd="0" presId="urn:microsoft.com/office/officeart/2008/layout/CaptionedPictures"/>
    <dgm:cxn modelId="{60F24888-7DDD-4409-A743-02DF86E779A8}" type="presOf" srcId="{D70D6E48-743E-4D52-9202-5787EEED3A63}" destId="{8D2C51C2-2139-48E5-B439-75827888D264}" srcOrd="0" destOrd="0" presId="urn:microsoft.com/office/officeart/2008/layout/CaptionedPictures"/>
    <dgm:cxn modelId="{1059C7A1-D45E-42BB-A1B7-981238A74570}" type="presOf" srcId="{6A1C8428-2D25-4861-8E89-8B980BC44D41}" destId="{733C81F9-15F4-489F-9619-C42D0C4E852B}" srcOrd="0" destOrd="0" presId="urn:microsoft.com/office/officeart/2008/layout/CaptionedPictures"/>
    <dgm:cxn modelId="{F60731BB-B15B-4974-8DC1-368EB6CEC295}" srcId="{D70D6E48-743E-4D52-9202-5787EEED3A63}" destId="{6A1C8428-2D25-4861-8E89-8B980BC44D41}" srcOrd="1" destOrd="0" parTransId="{959DC727-F4DF-4D34-9117-B4FE243295D4}" sibTransId="{4198D948-F701-4BC8-B128-120E8532CCB7}"/>
    <dgm:cxn modelId="{3E81009E-04EA-4AB7-BB45-E6F73E085666}" type="presParOf" srcId="{8D2C51C2-2139-48E5-B439-75827888D264}" destId="{8AD15CCF-6561-42AB-8ED5-CA68415044A4}" srcOrd="0" destOrd="0" presId="urn:microsoft.com/office/officeart/2008/layout/CaptionedPictures"/>
    <dgm:cxn modelId="{ACC47048-8DBA-4A6D-A5F4-9D69CDFD9B1D}" type="presParOf" srcId="{8AD15CCF-6561-42AB-8ED5-CA68415044A4}" destId="{B69B5491-4D41-4EB8-9D60-E5589AE97239}" srcOrd="0" destOrd="0" presId="urn:microsoft.com/office/officeart/2008/layout/CaptionedPictures"/>
    <dgm:cxn modelId="{61560575-9F0C-4AC1-B244-2510D53376CC}" type="presParOf" srcId="{8AD15CCF-6561-42AB-8ED5-CA68415044A4}" destId="{0CB03EEF-753B-4FA9-8A57-9AD9037A35CF}" srcOrd="1" destOrd="0" presId="urn:microsoft.com/office/officeart/2008/layout/CaptionedPictures"/>
    <dgm:cxn modelId="{2A331988-4CDB-4C74-9C90-A9A68FF5938C}" type="presParOf" srcId="{8AD15CCF-6561-42AB-8ED5-CA68415044A4}" destId="{F28BA202-70C7-4EAF-83D0-4BE4CC8BF164}" srcOrd="2" destOrd="0" presId="urn:microsoft.com/office/officeart/2008/layout/CaptionedPictures"/>
    <dgm:cxn modelId="{7B16B2EE-86E1-47CA-966A-3AED96A0772E}" type="presParOf" srcId="{F28BA202-70C7-4EAF-83D0-4BE4CC8BF164}" destId="{F0890856-32B0-4CD4-957C-554CD38AD927}" srcOrd="0" destOrd="0" presId="urn:microsoft.com/office/officeart/2008/layout/CaptionedPictures"/>
    <dgm:cxn modelId="{2B6709E4-360B-4EEB-BFB7-1ED77B3EE8F2}" type="presParOf" srcId="{F28BA202-70C7-4EAF-83D0-4BE4CC8BF164}" destId="{9A35097D-1057-481E-AABA-4AF18DDAC1E7}" srcOrd="1" destOrd="0" presId="urn:microsoft.com/office/officeart/2008/layout/CaptionedPictures"/>
    <dgm:cxn modelId="{37F689C0-F5F2-458B-A083-A7B89E6A3E7A}" type="presParOf" srcId="{8D2C51C2-2139-48E5-B439-75827888D264}" destId="{B0FB5CF2-917E-4C98-A4F5-A90FC619A884}" srcOrd="1" destOrd="0" presId="urn:microsoft.com/office/officeart/2008/layout/CaptionedPictures"/>
    <dgm:cxn modelId="{379ABCAE-C918-4581-8C16-8C114C5ADFA8}" type="presParOf" srcId="{8D2C51C2-2139-48E5-B439-75827888D264}" destId="{67FBBEEA-EE0D-4996-8740-FB973D893834}" srcOrd="2" destOrd="0" presId="urn:microsoft.com/office/officeart/2008/layout/CaptionedPictures"/>
    <dgm:cxn modelId="{F971C802-32D0-4D38-AB13-22B845C2566F}" type="presParOf" srcId="{67FBBEEA-EE0D-4996-8740-FB973D893834}" destId="{C8A793F5-5AD5-4153-8807-3F0F1A6F7308}" srcOrd="0" destOrd="0" presId="urn:microsoft.com/office/officeart/2008/layout/CaptionedPictures"/>
    <dgm:cxn modelId="{8DE8A500-A2DC-42E1-B664-32EB015A09AB}" type="presParOf" srcId="{67FBBEEA-EE0D-4996-8740-FB973D893834}" destId="{55709C94-F671-4362-A6D7-D9523945E056}" srcOrd="1" destOrd="0" presId="urn:microsoft.com/office/officeart/2008/layout/CaptionedPictures"/>
    <dgm:cxn modelId="{0BE019C6-86C9-41BB-A889-C01E64B8D77F}" type="presParOf" srcId="{67FBBEEA-EE0D-4996-8740-FB973D893834}" destId="{041F5B85-C53F-48B3-8C7E-0242CCF60B19}" srcOrd="2" destOrd="0" presId="urn:microsoft.com/office/officeart/2008/layout/CaptionedPictures"/>
    <dgm:cxn modelId="{265BA0E7-920A-44AB-8132-18C4D01B515D}" type="presParOf" srcId="{041F5B85-C53F-48B3-8C7E-0242CCF60B19}" destId="{7B0641AE-CE49-42F2-B8AC-E87767359DF1}" srcOrd="0" destOrd="0" presId="urn:microsoft.com/office/officeart/2008/layout/CaptionedPictures"/>
    <dgm:cxn modelId="{251EFAE6-7F0D-4FCB-97CA-1AADB5E41517}" type="presParOf" srcId="{041F5B85-C53F-48B3-8C7E-0242CCF60B19}" destId="{733C81F9-15F4-489F-9619-C42D0C4E852B}"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4C612F-71F2-42BC-AB67-AE5DA20D1E58}"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US"/>
        </a:p>
      </dgm:t>
    </dgm:pt>
    <dgm:pt modelId="{72AD4A2A-77E7-4A1A-ACFB-54BD100AD01B}">
      <dgm:prSet/>
      <dgm:spPr/>
      <dgm:t>
        <a:bodyPr/>
        <a:lstStyle/>
        <a:p>
          <a:r>
            <a:rPr lang="en-US" dirty="0" smtClean="0">
              <a:latin typeface="+mj-lt"/>
            </a:rPr>
            <a:t>Advocacy work ahead</a:t>
          </a:r>
          <a:endParaRPr lang="en-US" dirty="0">
            <a:latin typeface="+mj-lt"/>
          </a:endParaRPr>
        </a:p>
      </dgm:t>
    </dgm:pt>
    <dgm:pt modelId="{B590E456-1115-4411-8D66-3A40FF294FEE}" type="parTrans" cxnId="{947557D7-A005-4BAC-82F5-713FF74C65FC}">
      <dgm:prSet/>
      <dgm:spPr/>
      <dgm:t>
        <a:bodyPr/>
        <a:lstStyle/>
        <a:p>
          <a:endParaRPr lang="en-US"/>
        </a:p>
      </dgm:t>
    </dgm:pt>
    <dgm:pt modelId="{9B35FB0F-9215-40AE-B499-346FC3B4D706}" type="sibTrans" cxnId="{947557D7-A005-4BAC-82F5-713FF74C65FC}">
      <dgm:prSet/>
      <dgm:spPr/>
      <dgm:t>
        <a:bodyPr/>
        <a:lstStyle/>
        <a:p>
          <a:endParaRPr lang="en-US"/>
        </a:p>
      </dgm:t>
    </dgm:pt>
    <dgm:pt modelId="{898F79B0-B0A0-4B6E-926F-828C56BDC944}">
      <dgm:prSet/>
      <dgm:spPr/>
      <dgm:t>
        <a:bodyPr/>
        <a:lstStyle/>
        <a:p>
          <a:r>
            <a:rPr lang="en-US" dirty="0" smtClean="0">
              <a:latin typeface="+mj-lt"/>
            </a:rPr>
            <a:t>Resources</a:t>
          </a:r>
          <a:endParaRPr lang="en-US" dirty="0">
            <a:latin typeface="+mj-lt"/>
          </a:endParaRPr>
        </a:p>
      </dgm:t>
    </dgm:pt>
    <dgm:pt modelId="{E597499D-E377-4847-897F-0D33314EB6C6}" type="parTrans" cxnId="{C8A3F49E-0405-4520-A493-A7C2EF148403}">
      <dgm:prSet/>
      <dgm:spPr/>
      <dgm:t>
        <a:bodyPr/>
        <a:lstStyle/>
        <a:p>
          <a:endParaRPr lang="en-US"/>
        </a:p>
      </dgm:t>
    </dgm:pt>
    <dgm:pt modelId="{3DA48D56-9C6A-482C-B55C-A9E75BA7335E}" type="sibTrans" cxnId="{C8A3F49E-0405-4520-A493-A7C2EF148403}">
      <dgm:prSet/>
      <dgm:spPr/>
      <dgm:t>
        <a:bodyPr/>
        <a:lstStyle/>
        <a:p>
          <a:endParaRPr lang="en-US"/>
        </a:p>
      </dgm:t>
    </dgm:pt>
    <dgm:pt modelId="{03F8E3D8-057B-4280-960F-E9B081F3C0DB}">
      <dgm:prSet/>
      <dgm:spPr/>
      <dgm:t>
        <a:bodyPr/>
        <a:lstStyle/>
        <a:p>
          <a:r>
            <a:rPr lang="en-US" dirty="0" smtClean="0">
              <a:latin typeface="+mj-lt"/>
            </a:rPr>
            <a:t>Q &amp; A</a:t>
          </a:r>
          <a:endParaRPr lang="en-US" dirty="0">
            <a:latin typeface="+mj-lt"/>
          </a:endParaRPr>
        </a:p>
      </dgm:t>
    </dgm:pt>
    <dgm:pt modelId="{B35B00BF-77E2-40AC-9432-FB1EE0E5571B}" type="parTrans" cxnId="{7A9C769E-C6A8-4EDA-A6BF-4819F80FB076}">
      <dgm:prSet/>
      <dgm:spPr/>
      <dgm:t>
        <a:bodyPr/>
        <a:lstStyle/>
        <a:p>
          <a:endParaRPr lang="en-US"/>
        </a:p>
      </dgm:t>
    </dgm:pt>
    <dgm:pt modelId="{263857E5-7262-407A-88B7-C3BC25A0A738}" type="sibTrans" cxnId="{7A9C769E-C6A8-4EDA-A6BF-4819F80FB076}">
      <dgm:prSet/>
      <dgm:spPr/>
      <dgm:t>
        <a:bodyPr/>
        <a:lstStyle/>
        <a:p>
          <a:endParaRPr lang="en-US"/>
        </a:p>
      </dgm:t>
    </dgm:pt>
    <dgm:pt modelId="{BB871CA6-C32A-47D8-9BDE-C7CE3F4C2327}">
      <dgm:prSet/>
      <dgm:spPr/>
      <dgm:t>
        <a:bodyPr/>
        <a:lstStyle/>
        <a:p>
          <a:r>
            <a:rPr lang="en-US" dirty="0" smtClean="0">
              <a:latin typeface="+mj-lt"/>
            </a:rPr>
            <a:t>Quick Review: U.S. Legal Authority </a:t>
          </a:r>
          <a:endParaRPr lang="en-US" dirty="0">
            <a:latin typeface="+mj-lt"/>
          </a:endParaRPr>
        </a:p>
      </dgm:t>
    </dgm:pt>
    <dgm:pt modelId="{A63C00A6-2E0E-448B-B46C-3697B745B76A}" type="sibTrans" cxnId="{BE130249-966A-4906-A762-812873349AF5}">
      <dgm:prSet/>
      <dgm:spPr/>
      <dgm:t>
        <a:bodyPr/>
        <a:lstStyle/>
        <a:p>
          <a:endParaRPr lang="en-US"/>
        </a:p>
      </dgm:t>
    </dgm:pt>
    <dgm:pt modelId="{827161CB-108E-4E56-BA3A-DC93D52E1BDE}" type="parTrans" cxnId="{BE130249-966A-4906-A762-812873349AF5}">
      <dgm:prSet/>
      <dgm:spPr/>
      <dgm:t>
        <a:bodyPr/>
        <a:lstStyle/>
        <a:p>
          <a:endParaRPr lang="en-US"/>
        </a:p>
      </dgm:t>
    </dgm:pt>
    <dgm:pt modelId="{5C33583A-5BE9-43AA-9459-1DF7F5BE6915}" type="pres">
      <dgm:prSet presAssocID="{2D4C612F-71F2-42BC-AB67-AE5DA20D1E58}" presName="linear" presStyleCnt="0">
        <dgm:presLayoutVars>
          <dgm:dir/>
          <dgm:resizeHandles val="exact"/>
        </dgm:presLayoutVars>
      </dgm:prSet>
      <dgm:spPr/>
      <dgm:t>
        <a:bodyPr/>
        <a:lstStyle/>
        <a:p>
          <a:endParaRPr lang="en-US"/>
        </a:p>
      </dgm:t>
    </dgm:pt>
    <dgm:pt modelId="{644D58DF-F4EC-46A7-BF14-B21C42CC6CDB}" type="pres">
      <dgm:prSet presAssocID="{72AD4A2A-77E7-4A1A-ACFB-54BD100AD01B}" presName="comp" presStyleCnt="0"/>
      <dgm:spPr/>
      <dgm:t>
        <a:bodyPr/>
        <a:lstStyle/>
        <a:p>
          <a:endParaRPr lang="en-US"/>
        </a:p>
      </dgm:t>
    </dgm:pt>
    <dgm:pt modelId="{8D299D47-3681-475F-B446-538A129E40C8}" type="pres">
      <dgm:prSet presAssocID="{72AD4A2A-77E7-4A1A-ACFB-54BD100AD01B}" presName="box" presStyleLbl="node1" presStyleIdx="0" presStyleCnt="4" custScaleY="127240" custLinFactNeighborX="-237"/>
      <dgm:spPr/>
      <dgm:t>
        <a:bodyPr/>
        <a:lstStyle/>
        <a:p>
          <a:endParaRPr lang="en-US"/>
        </a:p>
      </dgm:t>
    </dgm:pt>
    <dgm:pt modelId="{FF28BBDB-6C4B-4F8D-9C9A-062041D72526}" type="pres">
      <dgm:prSet presAssocID="{72AD4A2A-77E7-4A1A-ACFB-54BD100AD01B}" presName="img" presStyleLbl="fgImgPlace1" presStyleIdx="0" presStyleCnt="4" custScaleY="125947"/>
      <dgm:spPr>
        <a:blipFill rotWithShape="1">
          <a:blip xmlns:r="http://schemas.openxmlformats.org/officeDocument/2006/relationships" r:embed="rId1"/>
          <a:stretch>
            <a:fillRect/>
          </a:stretch>
        </a:blipFill>
      </dgm:spPr>
      <dgm:t>
        <a:bodyPr/>
        <a:lstStyle/>
        <a:p>
          <a:endParaRPr lang="en-US"/>
        </a:p>
      </dgm:t>
    </dgm:pt>
    <dgm:pt modelId="{F17A959A-50D7-4ECC-88BD-BFB5C08AFCFB}" type="pres">
      <dgm:prSet presAssocID="{72AD4A2A-77E7-4A1A-ACFB-54BD100AD01B}" presName="text" presStyleLbl="node1" presStyleIdx="0" presStyleCnt="4">
        <dgm:presLayoutVars>
          <dgm:bulletEnabled val="1"/>
        </dgm:presLayoutVars>
      </dgm:prSet>
      <dgm:spPr/>
      <dgm:t>
        <a:bodyPr/>
        <a:lstStyle/>
        <a:p>
          <a:endParaRPr lang="en-US"/>
        </a:p>
      </dgm:t>
    </dgm:pt>
    <dgm:pt modelId="{5CCEB061-176C-41CE-A989-B9A17FCEA368}" type="pres">
      <dgm:prSet presAssocID="{9B35FB0F-9215-40AE-B499-346FC3B4D706}" presName="spacer" presStyleCnt="0"/>
      <dgm:spPr/>
      <dgm:t>
        <a:bodyPr/>
        <a:lstStyle/>
        <a:p>
          <a:endParaRPr lang="en-US"/>
        </a:p>
      </dgm:t>
    </dgm:pt>
    <dgm:pt modelId="{6FA03A28-AA9F-4985-B58B-10331A2D515F}" type="pres">
      <dgm:prSet presAssocID="{BB871CA6-C32A-47D8-9BDE-C7CE3F4C2327}" presName="comp" presStyleCnt="0"/>
      <dgm:spPr/>
      <dgm:t>
        <a:bodyPr/>
        <a:lstStyle/>
        <a:p>
          <a:endParaRPr lang="en-US"/>
        </a:p>
      </dgm:t>
    </dgm:pt>
    <dgm:pt modelId="{1955B9D0-6ACF-4183-A0A6-9491C114200D}" type="pres">
      <dgm:prSet presAssocID="{BB871CA6-C32A-47D8-9BDE-C7CE3F4C2327}" presName="box" presStyleLbl="node1" presStyleIdx="1" presStyleCnt="4"/>
      <dgm:spPr/>
      <dgm:t>
        <a:bodyPr/>
        <a:lstStyle/>
        <a:p>
          <a:endParaRPr lang="en-US"/>
        </a:p>
      </dgm:t>
    </dgm:pt>
    <dgm:pt modelId="{B7A6C4A6-D11E-4E82-A3C9-44C8EAE71EA7}" type="pres">
      <dgm:prSet presAssocID="{BB871CA6-C32A-47D8-9BDE-C7CE3F4C2327}" presName="img"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696A1703-EBB5-43A8-A4CE-E56683E68A79}" type="pres">
      <dgm:prSet presAssocID="{BB871CA6-C32A-47D8-9BDE-C7CE3F4C2327}" presName="text" presStyleLbl="node1" presStyleIdx="1" presStyleCnt="4">
        <dgm:presLayoutVars>
          <dgm:bulletEnabled val="1"/>
        </dgm:presLayoutVars>
      </dgm:prSet>
      <dgm:spPr/>
      <dgm:t>
        <a:bodyPr/>
        <a:lstStyle/>
        <a:p>
          <a:endParaRPr lang="en-US"/>
        </a:p>
      </dgm:t>
    </dgm:pt>
    <dgm:pt modelId="{89BC1CF4-8A0A-4BC1-92A4-D5FE1FB7A32F}" type="pres">
      <dgm:prSet presAssocID="{A63C00A6-2E0E-448B-B46C-3697B745B76A}" presName="spacer" presStyleCnt="0"/>
      <dgm:spPr/>
      <dgm:t>
        <a:bodyPr/>
        <a:lstStyle/>
        <a:p>
          <a:endParaRPr lang="en-US"/>
        </a:p>
      </dgm:t>
    </dgm:pt>
    <dgm:pt modelId="{B8AAA058-3951-471F-BF24-E5131D95C856}" type="pres">
      <dgm:prSet presAssocID="{898F79B0-B0A0-4B6E-926F-828C56BDC944}" presName="comp" presStyleCnt="0"/>
      <dgm:spPr/>
      <dgm:t>
        <a:bodyPr/>
        <a:lstStyle/>
        <a:p>
          <a:endParaRPr lang="en-US"/>
        </a:p>
      </dgm:t>
    </dgm:pt>
    <dgm:pt modelId="{59A5E78E-D1B2-498E-BEBC-59BCFEECD5F6}" type="pres">
      <dgm:prSet presAssocID="{898F79B0-B0A0-4B6E-926F-828C56BDC944}" presName="box" presStyleLbl="node1" presStyleIdx="2" presStyleCnt="4"/>
      <dgm:spPr/>
      <dgm:t>
        <a:bodyPr/>
        <a:lstStyle/>
        <a:p>
          <a:endParaRPr lang="en-US"/>
        </a:p>
      </dgm:t>
    </dgm:pt>
    <dgm:pt modelId="{9A9D6AEB-30F5-4A09-A502-432D420AC249}" type="pres">
      <dgm:prSet presAssocID="{898F79B0-B0A0-4B6E-926F-828C56BDC944}"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7D8294D8-39F0-4558-AA13-4D1BEA5C8E54}" type="pres">
      <dgm:prSet presAssocID="{898F79B0-B0A0-4B6E-926F-828C56BDC944}" presName="text" presStyleLbl="node1" presStyleIdx="2" presStyleCnt="4">
        <dgm:presLayoutVars>
          <dgm:bulletEnabled val="1"/>
        </dgm:presLayoutVars>
      </dgm:prSet>
      <dgm:spPr/>
      <dgm:t>
        <a:bodyPr/>
        <a:lstStyle/>
        <a:p>
          <a:endParaRPr lang="en-US"/>
        </a:p>
      </dgm:t>
    </dgm:pt>
    <dgm:pt modelId="{083405F3-EF49-491A-B109-62D206FD0764}" type="pres">
      <dgm:prSet presAssocID="{3DA48D56-9C6A-482C-B55C-A9E75BA7335E}" presName="spacer" presStyleCnt="0"/>
      <dgm:spPr/>
      <dgm:t>
        <a:bodyPr/>
        <a:lstStyle/>
        <a:p>
          <a:endParaRPr lang="en-US"/>
        </a:p>
      </dgm:t>
    </dgm:pt>
    <dgm:pt modelId="{351CDFFF-1787-4044-9197-2405F612FB79}" type="pres">
      <dgm:prSet presAssocID="{03F8E3D8-057B-4280-960F-E9B081F3C0DB}" presName="comp" presStyleCnt="0"/>
      <dgm:spPr/>
      <dgm:t>
        <a:bodyPr/>
        <a:lstStyle/>
        <a:p>
          <a:endParaRPr lang="en-US"/>
        </a:p>
      </dgm:t>
    </dgm:pt>
    <dgm:pt modelId="{022A67C1-4939-47B6-A461-51006BEF455F}" type="pres">
      <dgm:prSet presAssocID="{03F8E3D8-057B-4280-960F-E9B081F3C0DB}" presName="box" presStyleLbl="node1" presStyleIdx="3" presStyleCnt="4"/>
      <dgm:spPr/>
      <dgm:t>
        <a:bodyPr/>
        <a:lstStyle/>
        <a:p>
          <a:endParaRPr lang="en-US"/>
        </a:p>
      </dgm:t>
    </dgm:pt>
    <dgm:pt modelId="{E1713ECE-4FF3-4673-AD22-2569B7B85B45}" type="pres">
      <dgm:prSet presAssocID="{03F8E3D8-057B-4280-960F-E9B081F3C0DB}"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D42C36B2-7886-4869-9A41-F92BDE7C21E9}" type="pres">
      <dgm:prSet presAssocID="{03F8E3D8-057B-4280-960F-E9B081F3C0DB}" presName="text" presStyleLbl="node1" presStyleIdx="3" presStyleCnt="4">
        <dgm:presLayoutVars>
          <dgm:bulletEnabled val="1"/>
        </dgm:presLayoutVars>
      </dgm:prSet>
      <dgm:spPr/>
      <dgm:t>
        <a:bodyPr/>
        <a:lstStyle/>
        <a:p>
          <a:endParaRPr lang="en-US"/>
        </a:p>
      </dgm:t>
    </dgm:pt>
  </dgm:ptLst>
  <dgm:cxnLst>
    <dgm:cxn modelId="{EB4D6954-D527-454C-A66B-8A54BAEE1B0C}" type="presOf" srcId="{72AD4A2A-77E7-4A1A-ACFB-54BD100AD01B}" destId="{F17A959A-50D7-4ECC-88BD-BFB5C08AFCFB}" srcOrd="1" destOrd="0" presId="urn:microsoft.com/office/officeart/2005/8/layout/vList4"/>
    <dgm:cxn modelId="{98233619-5E69-4B34-895A-5F51621C392C}" type="presOf" srcId="{2D4C612F-71F2-42BC-AB67-AE5DA20D1E58}" destId="{5C33583A-5BE9-43AA-9459-1DF7F5BE6915}" srcOrd="0" destOrd="0" presId="urn:microsoft.com/office/officeart/2005/8/layout/vList4"/>
    <dgm:cxn modelId="{05BBE113-C692-42BD-BB8C-C41D3E9196E0}" type="presOf" srcId="{03F8E3D8-057B-4280-960F-E9B081F3C0DB}" destId="{022A67C1-4939-47B6-A461-51006BEF455F}" srcOrd="0" destOrd="0" presId="urn:microsoft.com/office/officeart/2005/8/layout/vList4"/>
    <dgm:cxn modelId="{09A292A9-C2C5-487E-B679-D37E13DD6547}" type="presOf" srcId="{BB871CA6-C32A-47D8-9BDE-C7CE3F4C2327}" destId="{696A1703-EBB5-43A8-A4CE-E56683E68A79}" srcOrd="1" destOrd="0" presId="urn:microsoft.com/office/officeart/2005/8/layout/vList4"/>
    <dgm:cxn modelId="{7A9C769E-C6A8-4EDA-A6BF-4819F80FB076}" srcId="{2D4C612F-71F2-42BC-AB67-AE5DA20D1E58}" destId="{03F8E3D8-057B-4280-960F-E9B081F3C0DB}" srcOrd="3" destOrd="0" parTransId="{B35B00BF-77E2-40AC-9432-FB1EE0E5571B}" sibTransId="{263857E5-7262-407A-88B7-C3BC25A0A738}"/>
    <dgm:cxn modelId="{947557D7-A005-4BAC-82F5-713FF74C65FC}" srcId="{2D4C612F-71F2-42BC-AB67-AE5DA20D1E58}" destId="{72AD4A2A-77E7-4A1A-ACFB-54BD100AD01B}" srcOrd="0" destOrd="0" parTransId="{B590E456-1115-4411-8D66-3A40FF294FEE}" sibTransId="{9B35FB0F-9215-40AE-B499-346FC3B4D706}"/>
    <dgm:cxn modelId="{55D0FBB0-17EA-41E6-9B5C-5DB41C78EF2A}" type="presOf" srcId="{72AD4A2A-77E7-4A1A-ACFB-54BD100AD01B}" destId="{8D299D47-3681-475F-B446-538A129E40C8}" srcOrd="0" destOrd="0" presId="urn:microsoft.com/office/officeart/2005/8/layout/vList4"/>
    <dgm:cxn modelId="{DBB6D2E4-6E2D-4E55-8243-6FA4206CDBDE}" type="presOf" srcId="{898F79B0-B0A0-4B6E-926F-828C56BDC944}" destId="{7D8294D8-39F0-4558-AA13-4D1BEA5C8E54}" srcOrd="1" destOrd="0" presId="urn:microsoft.com/office/officeart/2005/8/layout/vList4"/>
    <dgm:cxn modelId="{241AB245-18DA-42EB-B46A-C105CFB1F86D}" type="presOf" srcId="{BB871CA6-C32A-47D8-9BDE-C7CE3F4C2327}" destId="{1955B9D0-6ACF-4183-A0A6-9491C114200D}" srcOrd="0" destOrd="0" presId="urn:microsoft.com/office/officeart/2005/8/layout/vList4"/>
    <dgm:cxn modelId="{BE130249-966A-4906-A762-812873349AF5}" srcId="{2D4C612F-71F2-42BC-AB67-AE5DA20D1E58}" destId="{BB871CA6-C32A-47D8-9BDE-C7CE3F4C2327}" srcOrd="1" destOrd="0" parTransId="{827161CB-108E-4E56-BA3A-DC93D52E1BDE}" sibTransId="{A63C00A6-2E0E-448B-B46C-3697B745B76A}"/>
    <dgm:cxn modelId="{C8A3F49E-0405-4520-A493-A7C2EF148403}" srcId="{2D4C612F-71F2-42BC-AB67-AE5DA20D1E58}" destId="{898F79B0-B0A0-4B6E-926F-828C56BDC944}" srcOrd="2" destOrd="0" parTransId="{E597499D-E377-4847-897F-0D33314EB6C6}" sibTransId="{3DA48D56-9C6A-482C-B55C-A9E75BA7335E}"/>
    <dgm:cxn modelId="{6AEF121B-AE73-4F92-B24F-49D26DC09B48}" type="presOf" srcId="{898F79B0-B0A0-4B6E-926F-828C56BDC944}" destId="{59A5E78E-D1B2-498E-BEBC-59BCFEECD5F6}" srcOrd="0" destOrd="0" presId="urn:microsoft.com/office/officeart/2005/8/layout/vList4"/>
    <dgm:cxn modelId="{59A128CC-D599-4460-B5A5-D1B2B2DECCDC}" type="presOf" srcId="{03F8E3D8-057B-4280-960F-E9B081F3C0DB}" destId="{D42C36B2-7886-4869-9A41-F92BDE7C21E9}" srcOrd="1" destOrd="0" presId="urn:microsoft.com/office/officeart/2005/8/layout/vList4"/>
    <dgm:cxn modelId="{47AAF0E5-EDF2-4E72-9BC5-63085250DFE1}" type="presParOf" srcId="{5C33583A-5BE9-43AA-9459-1DF7F5BE6915}" destId="{644D58DF-F4EC-46A7-BF14-B21C42CC6CDB}" srcOrd="0" destOrd="0" presId="urn:microsoft.com/office/officeart/2005/8/layout/vList4"/>
    <dgm:cxn modelId="{8883C7AC-B63E-4266-860B-60347EF25BC4}" type="presParOf" srcId="{644D58DF-F4EC-46A7-BF14-B21C42CC6CDB}" destId="{8D299D47-3681-475F-B446-538A129E40C8}" srcOrd="0" destOrd="0" presId="urn:microsoft.com/office/officeart/2005/8/layout/vList4"/>
    <dgm:cxn modelId="{8A185310-00E4-48CA-B1B4-7116D8D8089E}" type="presParOf" srcId="{644D58DF-F4EC-46A7-BF14-B21C42CC6CDB}" destId="{FF28BBDB-6C4B-4F8D-9C9A-062041D72526}" srcOrd="1" destOrd="0" presId="urn:microsoft.com/office/officeart/2005/8/layout/vList4"/>
    <dgm:cxn modelId="{A65BE360-7B10-477E-BE80-F8397B2F2F50}" type="presParOf" srcId="{644D58DF-F4EC-46A7-BF14-B21C42CC6CDB}" destId="{F17A959A-50D7-4ECC-88BD-BFB5C08AFCFB}" srcOrd="2" destOrd="0" presId="urn:microsoft.com/office/officeart/2005/8/layout/vList4"/>
    <dgm:cxn modelId="{1EB2B0C8-DFA9-4BED-B0E8-063FBB2533A3}" type="presParOf" srcId="{5C33583A-5BE9-43AA-9459-1DF7F5BE6915}" destId="{5CCEB061-176C-41CE-A989-B9A17FCEA368}" srcOrd="1" destOrd="0" presId="urn:microsoft.com/office/officeart/2005/8/layout/vList4"/>
    <dgm:cxn modelId="{1E0E868B-C596-4174-A705-5694A38859CF}" type="presParOf" srcId="{5C33583A-5BE9-43AA-9459-1DF7F5BE6915}" destId="{6FA03A28-AA9F-4985-B58B-10331A2D515F}" srcOrd="2" destOrd="0" presId="urn:microsoft.com/office/officeart/2005/8/layout/vList4"/>
    <dgm:cxn modelId="{A22F75D2-3BAF-41AE-B914-3E86692E2A62}" type="presParOf" srcId="{6FA03A28-AA9F-4985-B58B-10331A2D515F}" destId="{1955B9D0-6ACF-4183-A0A6-9491C114200D}" srcOrd="0" destOrd="0" presId="urn:microsoft.com/office/officeart/2005/8/layout/vList4"/>
    <dgm:cxn modelId="{8974B40C-7C1D-4BB2-90FC-3CA864D19ABC}" type="presParOf" srcId="{6FA03A28-AA9F-4985-B58B-10331A2D515F}" destId="{B7A6C4A6-D11E-4E82-A3C9-44C8EAE71EA7}" srcOrd="1" destOrd="0" presId="urn:microsoft.com/office/officeart/2005/8/layout/vList4"/>
    <dgm:cxn modelId="{9E14866A-89B7-47F4-B771-E1F691CCC4BE}" type="presParOf" srcId="{6FA03A28-AA9F-4985-B58B-10331A2D515F}" destId="{696A1703-EBB5-43A8-A4CE-E56683E68A79}" srcOrd="2" destOrd="0" presId="urn:microsoft.com/office/officeart/2005/8/layout/vList4"/>
    <dgm:cxn modelId="{C48B46C9-0B25-461B-9F7B-9869FA7D76A2}" type="presParOf" srcId="{5C33583A-5BE9-43AA-9459-1DF7F5BE6915}" destId="{89BC1CF4-8A0A-4BC1-92A4-D5FE1FB7A32F}" srcOrd="3" destOrd="0" presId="urn:microsoft.com/office/officeart/2005/8/layout/vList4"/>
    <dgm:cxn modelId="{76DD17C6-E82B-4514-8F59-1EB96ED24500}" type="presParOf" srcId="{5C33583A-5BE9-43AA-9459-1DF7F5BE6915}" destId="{B8AAA058-3951-471F-BF24-E5131D95C856}" srcOrd="4" destOrd="0" presId="urn:microsoft.com/office/officeart/2005/8/layout/vList4"/>
    <dgm:cxn modelId="{05519492-2B5B-4095-930A-CD4C833D5381}" type="presParOf" srcId="{B8AAA058-3951-471F-BF24-E5131D95C856}" destId="{59A5E78E-D1B2-498E-BEBC-59BCFEECD5F6}" srcOrd="0" destOrd="0" presId="urn:microsoft.com/office/officeart/2005/8/layout/vList4"/>
    <dgm:cxn modelId="{881A822B-4372-46B4-818C-A74BEB3B9EF3}" type="presParOf" srcId="{B8AAA058-3951-471F-BF24-E5131D95C856}" destId="{9A9D6AEB-30F5-4A09-A502-432D420AC249}" srcOrd="1" destOrd="0" presId="urn:microsoft.com/office/officeart/2005/8/layout/vList4"/>
    <dgm:cxn modelId="{1887A2BF-1FD8-4A40-B0D0-6A4C30786584}" type="presParOf" srcId="{B8AAA058-3951-471F-BF24-E5131D95C856}" destId="{7D8294D8-39F0-4558-AA13-4D1BEA5C8E54}" srcOrd="2" destOrd="0" presId="urn:microsoft.com/office/officeart/2005/8/layout/vList4"/>
    <dgm:cxn modelId="{1CB8113D-1E70-4159-BAD1-E86A8164BBE4}" type="presParOf" srcId="{5C33583A-5BE9-43AA-9459-1DF7F5BE6915}" destId="{083405F3-EF49-491A-B109-62D206FD0764}" srcOrd="5" destOrd="0" presId="urn:microsoft.com/office/officeart/2005/8/layout/vList4"/>
    <dgm:cxn modelId="{53144C81-5E94-4618-851D-601D71A90446}" type="presParOf" srcId="{5C33583A-5BE9-43AA-9459-1DF7F5BE6915}" destId="{351CDFFF-1787-4044-9197-2405F612FB79}" srcOrd="6" destOrd="0" presId="urn:microsoft.com/office/officeart/2005/8/layout/vList4"/>
    <dgm:cxn modelId="{6F638E64-EA34-4F24-BA50-D057A8747C31}" type="presParOf" srcId="{351CDFFF-1787-4044-9197-2405F612FB79}" destId="{022A67C1-4939-47B6-A461-51006BEF455F}" srcOrd="0" destOrd="0" presId="urn:microsoft.com/office/officeart/2005/8/layout/vList4"/>
    <dgm:cxn modelId="{D78B4648-7CE6-45E7-83BB-A5DCE61906CD}" type="presParOf" srcId="{351CDFFF-1787-4044-9197-2405F612FB79}" destId="{E1713ECE-4FF3-4673-AD22-2569B7B85B45}" srcOrd="1" destOrd="0" presId="urn:microsoft.com/office/officeart/2005/8/layout/vList4"/>
    <dgm:cxn modelId="{6D413EAE-C966-42F1-98A6-EFABCA10E32B}" type="presParOf" srcId="{351CDFFF-1787-4044-9197-2405F612FB79}" destId="{D42C36B2-7886-4869-9A41-F92BDE7C21E9}" srcOrd="2" destOrd="0" presId="urn:microsoft.com/office/officeart/2005/8/layout/vList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945287-1D51-4553-B6BB-6E3330E4BA3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45369416-0CCC-420B-B101-2B177575BC70}">
      <dgm:prSet phldrT="[Text]"/>
      <dgm:spPr/>
      <dgm:t>
        <a:bodyPr/>
        <a:lstStyle/>
        <a:p>
          <a:r>
            <a:rPr lang="en-US" dirty="0" smtClean="0"/>
            <a:t>Policy</a:t>
          </a:r>
          <a:endParaRPr lang="en-US" dirty="0"/>
        </a:p>
      </dgm:t>
    </dgm:pt>
    <dgm:pt modelId="{B4A6C705-82EE-4D41-AFEF-2EA195ECE966}" type="parTrans" cxnId="{4FC5AE07-B283-418C-913B-5A2BB81C1C8C}">
      <dgm:prSet/>
      <dgm:spPr/>
      <dgm:t>
        <a:bodyPr/>
        <a:lstStyle/>
        <a:p>
          <a:endParaRPr lang="en-US"/>
        </a:p>
      </dgm:t>
    </dgm:pt>
    <dgm:pt modelId="{04527E8B-435D-4CF0-A0E2-6D60031E3651}" type="sibTrans" cxnId="{4FC5AE07-B283-418C-913B-5A2BB81C1C8C}">
      <dgm:prSet/>
      <dgm:spPr/>
      <dgm:t>
        <a:bodyPr/>
        <a:lstStyle/>
        <a:p>
          <a:endParaRPr lang="en-US"/>
        </a:p>
      </dgm:t>
    </dgm:pt>
    <dgm:pt modelId="{47BA8AD7-A180-4D66-9A47-377822D5BF8B}">
      <dgm:prSet phldrT="[Text]"/>
      <dgm:spPr/>
      <dgm:t>
        <a:bodyPr/>
        <a:lstStyle/>
        <a:p>
          <a:r>
            <a:rPr lang="en-US" dirty="0" smtClean="0"/>
            <a:t>Regulation</a:t>
          </a:r>
          <a:endParaRPr lang="en-US" dirty="0"/>
        </a:p>
      </dgm:t>
    </dgm:pt>
    <dgm:pt modelId="{E57645EB-D019-40EE-BB3F-6EBAF58BE9E8}" type="parTrans" cxnId="{7821126F-5400-492C-BFA6-29600A723628}">
      <dgm:prSet/>
      <dgm:spPr/>
      <dgm:t>
        <a:bodyPr/>
        <a:lstStyle/>
        <a:p>
          <a:endParaRPr lang="en-US"/>
        </a:p>
      </dgm:t>
    </dgm:pt>
    <dgm:pt modelId="{3C028D84-FF5A-449B-9A97-C88F82E4662A}" type="sibTrans" cxnId="{7821126F-5400-492C-BFA6-29600A723628}">
      <dgm:prSet/>
      <dgm:spPr/>
      <dgm:t>
        <a:bodyPr/>
        <a:lstStyle/>
        <a:p>
          <a:endParaRPr lang="en-US"/>
        </a:p>
      </dgm:t>
    </dgm:pt>
    <dgm:pt modelId="{F7AD782D-8A27-4A99-BA1E-569D4F190630}">
      <dgm:prSet phldrT="[Text]"/>
      <dgm:spPr/>
      <dgm:t>
        <a:bodyPr/>
        <a:lstStyle/>
        <a:p>
          <a:r>
            <a:rPr lang="en-US" dirty="0" smtClean="0"/>
            <a:t>Statute </a:t>
          </a:r>
          <a:endParaRPr lang="en-US" dirty="0"/>
        </a:p>
      </dgm:t>
    </dgm:pt>
    <dgm:pt modelId="{E0413E7D-768D-4924-8B37-6C2B0ABA40A4}" type="parTrans" cxnId="{0D116D6C-EC6E-4D69-BBDA-279BD8332C71}">
      <dgm:prSet/>
      <dgm:spPr/>
      <dgm:t>
        <a:bodyPr/>
        <a:lstStyle/>
        <a:p>
          <a:endParaRPr lang="en-US"/>
        </a:p>
      </dgm:t>
    </dgm:pt>
    <dgm:pt modelId="{E77292AB-38D4-4FED-A5ED-6B3F0E1B7F98}" type="sibTrans" cxnId="{0D116D6C-EC6E-4D69-BBDA-279BD8332C71}">
      <dgm:prSet/>
      <dgm:spPr/>
      <dgm:t>
        <a:bodyPr/>
        <a:lstStyle/>
        <a:p>
          <a:endParaRPr lang="en-US"/>
        </a:p>
      </dgm:t>
    </dgm:pt>
    <dgm:pt modelId="{D569B015-752F-4E0D-B4B2-4E56668221C5}">
      <dgm:prSet phldrT="[Text]"/>
      <dgm:spPr/>
      <dgm:t>
        <a:bodyPr/>
        <a:lstStyle/>
        <a:p>
          <a:r>
            <a:rPr lang="en-US" dirty="0" smtClean="0"/>
            <a:t>Constitution </a:t>
          </a:r>
          <a:endParaRPr lang="en-US" dirty="0"/>
        </a:p>
      </dgm:t>
    </dgm:pt>
    <dgm:pt modelId="{74D1F0F8-8574-4B7C-A63C-AFE5EAF10E35}" type="parTrans" cxnId="{07F8583B-E953-4E41-87D8-1739857FDB2A}">
      <dgm:prSet/>
      <dgm:spPr/>
      <dgm:t>
        <a:bodyPr/>
        <a:lstStyle/>
        <a:p>
          <a:endParaRPr lang="en-US"/>
        </a:p>
      </dgm:t>
    </dgm:pt>
    <dgm:pt modelId="{300C02B8-404B-426E-B968-2DC50CBE0F90}" type="sibTrans" cxnId="{07F8583B-E953-4E41-87D8-1739857FDB2A}">
      <dgm:prSet/>
      <dgm:spPr/>
      <dgm:t>
        <a:bodyPr/>
        <a:lstStyle/>
        <a:p>
          <a:endParaRPr lang="en-US"/>
        </a:p>
      </dgm:t>
    </dgm:pt>
    <dgm:pt modelId="{E3A69059-E33D-444B-9623-97C70F2DC903}" type="pres">
      <dgm:prSet presAssocID="{A9945287-1D51-4553-B6BB-6E3330E4BA34}" presName="rootnode" presStyleCnt="0">
        <dgm:presLayoutVars>
          <dgm:chMax/>
          <dgm:chPref/>
          <dgm:dir/>
          <dgm:animLvl val="lvl"/>
        </dgm:presLayoutVars>
      </dgm:prSet>
      <dgm:spPr/>
      <dgm:t>
        <a:bodyPr/>
        <a:lstStyle/>
        <a:p>
          <a:endParaRPr lang="en-US"/>
        </a:p>
      </dgm:t>
    </dgm:pt>
    <dgm:pt modelId="{68F44A86-5EAA-4DC3-B318-FDB20237E042}" type="pres">
      <dgm:prSet presAssocID="{45369416-0CCC-420B-B101-2B177575BC70}" presName="composite" presStyleCnt="0"/>
      <dgm:spPr/>
    </dgm:pt>
    <dgm:pt modelId="{77CBBC7C-5700-4C02-A1C0-037AD249ED06}" type="pres">
      <dgm:prSet presAssocID="{45369416-0CCC-420B-B101-2B177575BC70}" presName="LShape" presStyleLbl="alignNode1" presStyleIdx="0" presStyleCnt="7"/>
      <dgm:spPr/>
    </dgm:pt>
    <dgm:pt modelId="{2B48E302-28E7-43C7-8867-27B55EF6760F}" type="pres">
      <dgm:prSet presAssocID="{45369416-0CCC-420B-B101-2B177575BC70}" presName="ParentText" presStyleLbl="revTx" presStyleIdx="0" presStyleCnt="4">
        <dgm:presLayoutVars>
          <dgm:chMax val="0"/>
          <dgm:chPref val="0"/>
          <dgm:bulletEnabled val="1"/>
        </dgm:presLayoutVars>
      </dgm:prSet>
      <dgm:spPr/>
      <dgm:t>
        <a:bodyPr/>
        <a:lstStyle/>
        <a:p>
          <a:endParaRPr lang="en-US"/>
        </a:p>
      </dgm:t>
    </dgm:pt>
    <dgm:pt modelId="{2821A775-B5E6-4FC1-86CF-AD885364E579}" type="pres">
      <dgm:prSet presAssocID="{45369416-0CCC-420B-B101-2B177575BC70}" presName="Triangle" presStyleLbl="alignNode1" presStyleIdx="1" presStyleCnt="7"/>
      <dgm:spPr/>
    </dgm:pt>
    <dgm:pt modelId="{C2AB73FC-623C-41F8-9647-80438F5A5B7B}" type="pres">
      <dgm:prSet presAssocID="{04527E8B-435D-4CF0-A0E2-6D60031E3651}" presName="sibTrans" presStyleCnt="0"/>
      <dgm:spPr/>
    </dgm:pt>
    <dgm:pt modelId="{64BEED89-AB98-43BC-852E-6065B19AC82A}" type="pres">
      <dgm:prSet presAssocID="{04527E8B-435D-4CF0-A0E2-6D60031E3651}" presName="space" presStyleCnt="0"/>
      <dgm:spPr/>
    </dgm:pt>
    <dgm:pt modelId="{A940B687-DA48-4FB0-9688-3D24E9AA0008}" type="pres">
      <dgm:prSet presAssocID="{47BA8AD7-A180-4D66-9A47-377822D5BF8B}" presName="composite" presStyleCnt="0"/>
      <dgm:spPr/>
    </dgm:pt>
    <dgm:pt modelId="{DB86E46C-D848-4111-B4AE-4A2CCD07052A}" type="pres">
      <dgm:prSet presAssocID="{47BA8AD7-A180-4D66-9A47-377822D5BF8B}" presName="LShape" presStyleLbl="alignNode1" presStyleIdx="2" presStyleCnt="7"/>
      <dgm:spPr/>
    </dgm:pt>
    <dgm:pt modelId="{DD137EDE-6C9A-4C31-90A8-D5377B37B392}" type="pres">
      <dgm:prSet presAssocID="{47BA8AD7-A180-4D66-9A47-377822D5BF8B}" presName="ParentText" presStyleLbl="revTx" presStyleIdx="1" presStyleCnt="4">
        <dgm:presLayoutVars>
          <dgm:chMax val="0"/>
          <dgm:chPref val="0"/>
          <dgm:bulletEnabled val="1"/>
        </dgm:presLayoutVars>
      </dgm:prSet>
      <dgm:spPr/>
      <dgm:t>
        <a:bodyPr/>
        <a:lstStyle/>
        <a:p>
          <a:endParaRPr lang="en-US"/>
        </a:p>
      </dgm:t>
    </dgm:pt>
    <dgm:pt modelId="{D4F0651D-BF50-46ED-A9B8-4398A8CADA83}" type="pres">
      <dgm:prSet presAssocID="{47BA8AD7-A180-4D66-9A47-377822D5BF8B}" presName="Triangle" presStyleLbl="alignNode1" presStyleIdx="3" presStyleCnt="7"/>
      <dgm:spPr/>
    </dgm:pt>
    <dgm:pt modelId="{A11E8B49-CD47-4B4F-8550-DB248ECBF748}" type="pres">
      <dgm:prSet presAssocID="{3C028D84-FF5A-449B-9A97-C88F82E4662A}" presName="sibTrans" presStyleCnt="0"/>
      <dgm:spPr/>
    </dgm:pt>
    <dgm:pt modelId="{F28B8CC5-4A7F-4B0D-B2BA-EB5529877AEF}" type="pres">
      <dgm:prSet presAssocID="{3C028D84-FF5A-449B-9A97-C88F82E4662A}" presName="space" presStyleCnt="0"/>
      <dgm:spPr/>
    </dgm:pt>
    <dgm:pt modelId="{DD866BB8-42BB-420E-BC90-1926BE5E0456}" type="pres">
      <dgm:prSet presAssocID="{F7AD782D-8A27-4A99-BA1E-569D4F190630}" presName="composite" presStyleCnt="0"/>
      <dgm:spPr/>
    </dgm:pt>
    <dgm:pt modelId="{BCC5CE3C-7D80-487B-842C-35DFB2D4FCB8}" type="pres">
      <dgm:prSet presAssocID="{F7AD782D-8A27-4A99-BA1E-569D4F190630}" presName="LShape" presStyleLbl="alignNode1" presStyleIdx="4" presStyleCnt="7"/>
      <dgm:spPr/>
    </dgm:pt>
    <dgm:pt modelId="{DE76F92B-26CE-4A94-99BD-802B64707C87}" type="pres">
      <dgm:prSet presAssocID="{F7AD782D-8A27-4A99-BA1E-569D4F190630}" presName="ParentText" presStyleLbl="revTx" presStyleIdx="2" presStyleCnt="4">
        <dgm:presLayoutVars>
          <dgm:chMax val="0"/>
          <dgm:chPref val="0"/>
          <dgm:bulletEnabled val="1"/>
        </dgm:presLayoutVars>
      </dgm:prSet>
      <dgm:spPr/>
      <dgm:t>
        <a:bodyPr/>
        <a:lstStyle/>
        <a:p>
          <a:endParaRPr lang="en-US"/>
        </a:p>
      </dgm:t>
    </dgm:pt>
    <dgm:pt modelId="{AFA55DAA-5260-4E2B-8120-6B0AF97DBA7C}" type="pres">
      <dgm:prSet presAssocID="{F7AD782D-8A27-4A99-BA1E-569D4F190630}" presName="Triangle" presStyleLbl="alignNode1" presStyleIdx="5" presStyleCnt="7"/>
      <dgm:spPr/>
    </dgm:pt>
    <dgm:pt modelId="{5A7B1E2A-0709-49E2-87E6-CDFAEA1C1792}" type="pres">
      <dgm:prSet presAssocID="{E77292AB-38D4-4FED-A5ED-6B3F0E1B7F98}" presName="sibTrans" presStyleCnt="0"/>
      <dgm:spPr/>
    </dgm:pt>
    <dgm:pt modelId="{763F03D3-E3FB-41F2-9AFF-CA56BF2DA506}" type="pres">
      <dgm:prSet presAssocID="{E77292AB-38D4-4FED-A5ED-6B3F0E1B7F98}" presName="space" presStyleCnt="0"/>
      <dgm:spPr/>
    </dgm:pt>
    <dgm:pt modelId="{E16284A3-184E-4A33-8BCD-1C7858634A8A}" type="pres">
      <dgm:prSet presAssocID="{D569B015-752F-4E0D-B4B2-4E56668221C5}" presName="composite" presStyleCnt="0"/>
      <dgm:spPr/>
    </dgm:pt>
    <dgm:pt modelId="{CC1CA873-7EE8-4CE5-8100-5D6F17457953}" type="pres">
      <dgm:prSet presAssocID="{D569B015-752F-4E0D-B4B2-4E56668221C5}" presName="LShape" presStyleLbl="alignNode1" presStyleIdx="6" presStyleCnt="7"/>
      <dgm:spPr/>
    </dgm:pt>
    <dgm:pt modelId="{F70F38FD-A0E9-4DD1-9395-BF8F4190278A}" type="pres">
      <dgm:prSet presAssocID="{D569B015-752F-4E0D-B4B2-4E56668221C5}" presName="ParentText" presStyleLbl="revTx" presStyleIdx="3" presStyleCnt="4">
        <dgm:presLayoutVars>
          <dgm:chMax val="0"/>
          <dgm:chPref val="0"/>
          <dgm:bulletEnabled val="1"/>
        </dgm:presLayoutVars>
      </dgm:prSet>
      <dgm:spPr/>
      <dgm:t>
        <a:bodyPr/>
        <a:lstStyle/>
        <a:p>
          <a:endParaRPr lang="en-US"/>
        </a:p>
      </dgm:t>
    </dgm:pt>
  </dgm:ptLst>
  <dgm:cxnLst>
    <dgm:cxn modelId="{07F8583B-E953-4E41-87D8-1739857FDB2A}" srcId="{A9945287-1D51-4553-B6BB-6E3330E4BA34}" destId="{D569B015-752F-4E0D-B4B2-4E56668221C5}" srcOrd="3" destOrd="0" parTransId="{74D1F0F8-8574-4B7C-A63C-AFE5EAF10E35}" sibTransId="{300C02B8-404B-426E-B968-2DC50CBE0F90}"/>
    <dgm:cxn modelId="{DD9C3A91-A85B-4E6A-88BE-2DAEB8E80FEC}" type="presOf" srcId="{F7AD782D-8A27-4A99-BA1E-569D4F190630}" destId="{DE76F92B-26CE-4A94-99BD-802B64707C87}" srcOrd="0" destOrd="0" presId="urn:microsoft.com/office/officeart/2009/3/layout/StepUpProcess"/>
    <dgm:cxn modelId="{9C911270-E5E9-47BD-BB57-B4ED752D18E1}" type="presOf" srcId="{A9945287-1D51-4553-B6BB-6E3330E4BA34}" destId="{E3A69059-E33D-444B-9623-97C70F2DC903}" srcOrd="0" destOrd="0" presId="urn:microsoft.com/office/officeart/2009/3/layout/StepUpProcess"/>
    <dgm:cxn modelId="{6290E803-33E4-44DC-84E8-5A85F0B493A7}" type="presOf" srcId="{45369416-0CCC-420B-B101-2B177575BC70}" destId="{2B48E302-28E7-43C7-8867-27B55EF6760F}" srcOrd="0" destOrd="0" presId="urn:microsoft.com/office/officeart/2009/3/layout/StepUpProcess"/>
    <dgm:cxn modelId="{7821126F-5400-492C-BFA6-29600A723628}" srcId="{A9945287-1D51-4553-B6BB-6E3330E4BA34}" destId="{47BA8AD7-A180-4D66-9A47-377822D5BF8B}" srcOrd="1" destOrd="0" parTransId="{E57645EB-D019-40EE-BB3F-6EBAF58BE9E8}" sibTransId="{3C028D84-FF5A-449B-9A97-C88F82E4662A}"/>
    <dgm:cxn modelId="{0D116D6C-EC6E-4D69-BBDA-279BD8332C71}" srcId="{A9945287-1D51-4553-B6BB-6E3330E4BA34}" destId="{F7AD782D-8A27-4A99-BA1E-569D4F190630}" srcOrd="2" destOrd="0" parTransId="{E0413E7D-768D-4924-8B37-6C2B0ABA40A4}" sibTransId="{E77292AB-38D4-4FED-A5ED-6B3F0E1B7F98}"/>
    <dgm:cxn modelId="{4FC5AE07-B283-418C-913B-5A2BB81C1C8C}" srcId="{A9945287-1D51-4553-B6BB-6E3330E4BA34}" destId="{45369416-0CCC-420B-B101-2B177575BC70}" srcOrd="0" destOrd="0" parTransId="{B4A6C705-82EE-4D41-AFEF-2EA195ECE966}" sibTransId="{04527E8B-435D-4CF0-A0E2-6D60031E3651}"/>
    <dgm:cxn modelId="{088277F3-EA13-4CA6-895C-2F82C42403E9}" type="presOf" srcId="{D569B015-752F-4E0D-B4B2-4E56668221C5}" destId="{F70F38FD-A0E9-4DD1-9395-BF8F4190278A}" srcOrd="0" destOrd="0" presId="urn:microsoft.com/office/officeart/2009/3/layout/StepUpProcess"/>
    <dgm:cxn modelId="{5CF91DB6-2DB9-4C3E-B742-E0EB2D43D4B6}" type="presOf" srcId="{47BA8AD7-A180-4D66-9A47-377822D5BF8B}" destId="{DD137EDE-6C9A-4C31-90A8-D5377B37B392}" srcOrd="0" destOrd="0" presId="urn:microsoft.com/office/officeart/2009/3/layout/StepUpProcess"/>
    <dgm:cxn modelId="{9827994F-CD62-4661-A113-9A9D539BD9E2}" type="presParOf" srcId="{E3A69059-E33D-444B-9623-97C70F2DC903}" destId="{68F44A86-5EAA-4DC3-B318-FDB20237E042}" srcOrd="0" destOrd="0" presId="urn:microsoft.com/office/officeart/2009/3/layout/StepUpProcess"/>
    <dgm:cxn modelId="{F093056F-55A1-4FBF-9DD6-84EE0E88ED6F}" type="presParOf" srcId="{68F44A86-5EAA-4DC3-B318-FDB20237E042}" destId="{77CBBC7C-5700-4C02-A1C0-037AD249ED06}" srcOrd="0" destOrd="0" presId="urn:microsoft.com/office/officeart/2009/3/layout/StepUpProcess"/>
    <dgm:cxn modelId="{29626EEE-784F-443B-B2D2-C42184867145}" type="presParOf" srcId="{68F44A86-5EAA-4DC3-B318-FDB20237E042}" destId="{2B48E302-28E7-43C7-8867-27B55EF6760F}" srcOrd="1" destOrd="0" presId="urn:microsoft.com/office/officeart/2009/3/layout/StepUpProcess"/>
    <dgm:cxn modelId="{2867D887-73F9-42D5-8762-FF01416B2251}" type="presParOf" srcId="{68F44A86-5EAA-4DC3-B318-FDB20237E042}" destId="{2821A775-B5E6-4FC1-86CF-AD885364E579}" srcOrd="2" destOrd="0" presId="urn:microsoft.com/office/officeart/2009/3/layout/StepUpProcess"/>
    <dgm:cxn modelId="{910ED9D7-A994-40EE-910F-96758412233C}" type="presParOf" srcId="{E3A69059-E33D-444B-9623-97C70F2DC903}" destId="{C2AB73FC-623C-41F8-9647-80438F5A5B7B}" srcOrd="1" destOrd="0" presId="urn:microsoft.com/office/officeart/2009/3/layout/StepUpProcess"/>
    <dgm:cxn modelId="{F3F1F1AE-36EF-49CB-92A0-94193CAA9A7D}" type="presParOf" srcId="{C2AB73FC-623C-41F8-9647-80438F5A5B7B}" destId="{64BEED89-AB98-43BC-852E-6065B19AC82A}" srcOrd="0" destOrd="0" presId="urn:microsoft.com/office/officeart/2009/3/layout/StepUpProcess"/>
    <dgm:cxn modelId="{D3767F59-2510-4811-AFAE-127236E01187}" type="presParOf" srcId="{E3A69059-E33D-444B-9623-97C70F2DC903}" destId="{A940B687-DA48-4FB0-9688-3D24E9AA0008}" srcOrd="2" destOrd="0" presId="urn:microsoft.com/office/officeart/2009/3/layout/StepUpProcess"/>
    <dgm:cxn modelId="{A280503B-8AA1-48F8-9C34-3407EB5EE236}" type="presParOf" srcId="{A940B687-DA48-4FB0-9688-3D24E9AA0008}" destId="{DB86E46C-D848-4111-B4AE-4A2CCD07052A}" srcOrd="0" destOrd="0" presId="urn:microsoft.com/office/officeart/2009/3/layout/StepUpProcess"/>
    <dgm:cxn modelId="{48500764-5DAD-4096-8310-F37059D68FC2}" type="presParOf" srcId="{A940B687-DA48-4FB0-9688-3D24E9AA0008}" destId="{DD137EDE-6C9A-4C31-90A8-D5377B37B392}" srcOrd="1" destOrd="0" presId="urn:microsoft.com/office/officeart/2009/3/layout/StepUpProcess"/>
    <dgm:cxn modelId="{383AE261-72E8-4647-A0D7-E440500C9A56}" type="presParOf" srcId="{A940B687-DA48-4FB0-9688-3D24E9AA0008}" destId="{D4F0651D-BF50-46ED-A9B8-4398A8CADA83}" srcOrd="2" destOrd="0" presId="urn:microsoft.com/office/officeart/2009/3/layout/StepUpProcess"/>
    <dgm:cxn modelId="{489F7D5E-AE69-452F-AD53-A95FD07744C7}" type="presParOf" srcId="{E3A69059-E33D-444B-9623-97C70F2DC903}" destId="{A11E8B49-CD47-4B4F-8550-DB248ECBF748}" srcOrd="3" destOrd="0" presId="urn:microsoft.com/office/officeart/2009/3/layout/StepUpProcess"/>
    <dgm:cxn modelId="{D6DA5392-0B81-4FF3-A9F4-752C4F35BD9C}" type="presParOf" srcId="{A11E8B49-CD47-4B4F-8550-DB248ECBF748}" destId="{F28B8CC5-4A7F-4B0D-B2BA-EB5529877AEF}" srcOrd="0" destOrd="0" presId="urn:microsoft.com/office/officeart/2009/3/layout/StepUpProcess"/>
    <dgm:cxn modelId="{3201E7B7-FC0B-41F2-8C0E-C7DC3E00E763}" type="presParOf" srcId="{E3A69059-E33D-444B-9623-97C70F2DC903}" destId="{DD866BB8-42BB-420E-BC90-1926BE5E0456}" srcOrd="4" destOrd="0" presId="urn:microsoft.com/office/officeart/2009/3/layout/StepUpProcess"/>
    <dgm:cxn modelId="{C1A85800-89A2-4459-A229-395D82CA0972}" type="presParOf" srcId="{DD866BB8-42BB-420E-BC90-1926BE5E0456}" destId="{BCC5CE3C-7D80-487B-842C-35DFB2D4FCB8}" srcOrd="0" destOrd="0" presId="urn:microsoft.com/office/officeart/2009/3/layout/StepUpProcess"/>
    <dgm:cxn modelId="{CE3D196B-0A01-4DB3-A027-037BF92D5AFA}" type="presParOf" srcId="{DD866BB8-42BB-420E-BC90-1926BE5E0456}" destId="{DE76F92B-26CE-4A94-99BD-802B64707C87}" srcOrd="1" destOrd="0" presId="urn:microsoft.com/office/officeart/2009/3/layout/StepUpProcess"/>
    <dgm:cxn modelId="{38D5C035-7512-4E65-BAAF-5D6B54828520}" type="presParOf" srcId="{DD866BB8-42BB-420E-BC90-1926BE5E0456}" destId="{AFA55DAA-5260-4E2B-8120-6B0AF97DBA7C}" srcOrd="2" destOrd="0" presId="urn:microsoft.com/office/officeart/2009/3/layout/StepUpProcess"/>
    <dgm:cxn modelId="{93D94364-FBEA-417D-AD4B-00ED8AF75329}" type="presParOf" srcId="{E3A69059-E33D-444B-9623-97C70F2DC903}" destId="{5A7B1E2A-0709-49E2-87E6-CDFAEA1C1792}" srcOrd="5" destOrd="0" presId="urn:microsoft.com/office/officeart/2009/3/layout/StepUpProcess"/>
    <dgm:cxn modelId="{DD48E4CB-8AEA-4B11-AD9A-EF478DB111C5}" type="presParOf" srcId="{5A7B1E2A-0709-49E2-87E6-CDFAEA1C1792}" destId="{763F03D3-E3FB-41F2-9AFF-CA56BF2DA506}" srcOrd="0" destOrd="0" presId="urn:microsoft.com/office/officeart/2009/3/layout/StepUpProcess"/>
    <dgm:cxn modelId="{BC1B7A26-B85A-43D4-A520-63FE7A7CAEB0}" type="presParOf" srcId="{E3A69059-E33D-444B-9623-97C70F2DC903}" destId="{E16284A3-184E-4A33-8BCD-1C7858634A8A}" srcOrd="6" destOrd="0" presId="urn:microsoft.com/office/officeart/2009/3/layout/StepUpProcess"/>
    <dgm:cxn modelId="{C181CEB8-AABC-413E-A96E-1DDC22EAEE42}" type="presParOf" srcId="{E16284A3-184E-4A33-8BCD-1C7858634A8A}" destId="{CC1CA873-7EE8-4CE5-8100-5D6F17457953}" srcOrd="0" destOrd="0" presId="urn:microsoft.com/office/officeart/2009/3/layout/StepUpProcess"/>
    <dgm:cxn modelId="{DD3A37CC-192E-463D-9038-FC6318ED6AEB}" type="presParOf" srcId="{E16284A3-184E-4A33-8BCD-1C7858634A8A}" destId="{F70F38FD-A0E9-4DD1-9395-BF8F4190278A}"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D7276A-2ACE-4407-B224-145212DEE77F}"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D91F5BAD-8BBE-4155-BF56-B32F6B4ECA94}">
      <dgm:prSet phldrT="[Text]"/>
      <dgm:spPr/>
      <dgm:t>
        <a:bodyPr/>
        <a:lstStyle/>
        <a:p>
          <a:r>
            <a:rPr lang="en-US" dirty="0" smtClean="0"/>
            <a:t>Same</a:t>
          </a:r>
          <a:endParaRPr lang="en-US" dirty="0"/>
        </a:p>
      </dgm:t>
    </dgm:pt>
    <dgm:pt modelId="{1C200C3C-85B2-4A3C-BDFB-AB3102998042}" type="parTrans" cxnId="{A8F56876-10E8-4F4B-B191-8B52472353E3}">
      <dgm:prSet/>
      <dgm:spPr/>
      <dgm:t>
        <a:bodyPr/>
        <a:lstStyle/>
        <a:p>
          <a:endParaRPr lang="en-US"/>
        </a:p>
      </dgm:t>
    </dgm:pt>
    <dgm:pt modelId="{EA9B13A6-1461-45C3-A9C5-7DFB4AF98BC6}" type="sibTrans" cxnId="{A8F56876-10E8-4F4B-B191-8B52472353E3}">
      <dgm:prSet/>
      <dgm:spPr/>
      <dgm:t>
        <a:bodyPr/>
        <a:lstStyle/>
        <a:p>
          <a:endParaRPr lang="en-US"/>
        </a:p>
      </dgm:t>
    </dgm:pt>
    <dgm:pt modelId="{9507D3D0-37A9-445D-B01B-50B92DF9FDCD}">
      <dgm:prSet phldrT="[Text]" custT="1"/>
      <dgm:spPr/>
      <dgm:t>
        <a:bodyPr/>
        <a:lstStyle/>
        <a:p>
          <a:r>
            <a:rPr lang="en-US" sz="2400" dirty="0" smtClean="0"/>
            <a:t>Relationships</a:t>
          </a:r>
          <a:endParaRPr lang="en-US" sz="2400" dirty="0"/>
        </a:p>
      </dgm:t>
    </dgm:pt>
    <dgm:pt modelId="{A7A136E3-AD5A-4E9B-BA51-378556592E4F}" type="parTrans" cxnId="{3B295FA6-0C1D-4625-B8C2-0FDE4ADC21BF}">
      <dgm:prSet/>
      <dgm:spPr/>
      <dgm:t>
        <a:bodyPr/>
        <a:lstStyle/>
        <a:p>
          <a:endParaRPr lang="en-US"/>
        </a:p>
      </dgm:t>
    </dgm:pt>
    <dgm:pt modelId="{17256C23-3A78-43C1-82CA-DC15E05C1320}" type="sibTrans" cxnId="{3B295FA6-0C1D-4625-B8C2-0FDE4ADC21BF}">
      <dgm:prSet/>
      <dgm:spPr/>
      <dgm:t>
        <a:bodyPr/>
        <a:lstStyle/>
        <a:p>
          <a:endParaRPr lang="en-US"/>
        </a:p>
      </dgm:t>
    </dgm:pt>
    <dgm:pt modelId="{7E678E07-0F73-4E92-A9F2-B09523DCCD65}">
      <dgm:prSet phldrT="[Text]" custT="1"/>
      <dgm:spPr/>
      <dgm:t>
        <a:bodyPr/>
        <a:lstStyle/>
        <a:p>
          <a:r>
            <a:rPr lang="en-US" sz="2400" dirty="0" smtClean="0"/>
            <a:t>People (except at top)</a:t>
          </a:r>
          <a:endParaRPr lang="en-US" sz="2400" dirty="0"/>
        </a:p>
      </dgm:t>
    </dgm:pt>
    <dgm:pt modelId="{4220B392-D26F-46A6-87B0-BA011C0CC380}" type="parTrans" cxnId="{D7E6AC54-A6A0-43DE-B7FB-79297BA8AC10}">
      <dgm:prSet/>
      <dgm:spPr/>
      <dgm:t>
        <a:bodyPr/>
        <a:lstStyle/>
        <a:p>
          <a:endParaRPr lang="en-US"/>
        </a:p>
      </dgm:t>
    </dgm:pt>
    <dgm:pt modelId="{1E4EBD42-8355-408A-AFAE-673B531E5CC9}" type="sibTrans" cxnId="{D7E6AC54-A6A0-43DE-B7FB-79297BA8AC10}">
      <dgm:prSet/>
      <dgm:spPr/>
      <dgm:t>
        <a:bodyPr/>
        <a:lstStyle/>
        <a:p>
          <a:endParaRPr lang="en-US"/>
        </a:p>
      </dgm:t>
    </dgm:pt>
    <dgm:pt modelId="{7F1CB4CA-E82B-4DE1-AFC3-E59F1EE5032A}">
      <dgm:prSet phldrT="[Text]" custT="1"/>
      <dgm:spPr/>
      <dgm:t>
        <a:bodyPr/>
        <a:lstStyle/>
        <a:p>
          <a:r>
            <a:rPr lang="en-US" sz="2400" dirty="0" smtClean="0"/>
            <a:t>Processes</a:t>
          </a:r>
          <a:endParaRPr lang="en-US" sz="2400" dirty="0"/>
        </a:p>
      </dgm:t>
    </dgm:pt>
    <dgm:pt modelId="{6186FAE7-6003-4DB1-AC16-63A52F2FB620}" type="parTrans" cxnId="{BB305E94-AC97-4EAE-BD92-E0E730ACC4FB}">
      <dgm:prSet/>
      <dgm:spPr/>
      <dgm:t>
        <a:bodyPr/>
        <a:lstStyle/>
        <a:p>
          <a:endParaRPr lang="en-US"/>
        </a:p>
      </dgm:t>
    </dgm:pt>
    <dgm:pt modelId="{EE4963E9-B913-4473-B166-AF19CAC7C1E9}" type="sibTrans" cxnId="{BB305E94-AC97-4EAE-BD92-E0E730ACC4FB}">
      <dgm:prSet/>
      <dgm:spPr/>
      <dgm:t>
        <a:bodyPr/>
        <a:lstStyle/>
        <a:p>
          <a:endParaRPr lang="en-US"/>
        </a:p>
      </dgm:t>
    </dgm:pt>
    <dgm:pt modelId="{9D4175DE-EF80-4E41-BCEA-78D28F58222E}">
      <dgm:prSet phldrT="[Text]"/>
      <dgm:spPr/>
      <dgm:t>
        <a:bodyPr/>
        <a:lstStyle/>
        <a:p>
          <a:r>
            <a:rPr lang="en-US" dirty="0" smtClean="0"/>
            <a:t>Different?</a:t>
          </a:r>
          <a:endParaRPr lang="en-US" dirty="0"/>
        </a:p>
      </dgm:t>
    </dgm:pt>
    <dgm:pt modelId="{8976ADBC-6739-427B-883D-AC5D3D1EF587}" type="parTrans" cxnId="{76703C73-4AF7-48EF-9591-83F9EF430D5A}">
      <dgm:prSet/>
      <dgm:spPr/>
      <dgm:t>
        <a:bodyPr/>
        <a:lstStyle/>
        <a:p>
          <a:endParaRPr lang="en-US"/>
        </a:p>
      </dgm:t>
    </dgm:pt>
    <dgm:pt modelId="{22372339-D459-4E83-B6E2-03C85F4E29DB}" type="sibTrans" cxnId="{76703C73-4AF7-48EF-9591-83F9EF430D5A}">
      <dgm:prSet/>
      <dgm:spPr/>
      <dgm:t>
        <a:bodyPr/>
        <a:lstStyle/>
        <a:p>
          <a:endParaRPr lang="en-US"/>
        </a:p>
      </dgm:t>
    </dgm:pt>
    <dgm:pt modelId="{120C39AE-FC4C-4960-B730-C2B3483883ED}">
      <dgm:prSet phldrT="[Text]" custT="1"/>
      <dgm:spPr/>
      <dgm:t>
        <a:bodyPr/>
        <a:lstStyle/>
        <a:p>
          <a:r>
            <a:rPr lang="en-US" sz="2400" dirty="0" smtClean="0"/>
            <a:t>Commitment to stakeholder engagement?</a:t>
          </a:r>
          <a:endParaRPr lang="en-US" sz="2400" dirty="0"/>
        </a:p>
      </dgm:t>
    </dgm:pt>
    <dgm:pt modelId="{C1D2805B-5690-4567-ACB0-186AFE9A12D4}" type="parTrans" cxnId="{E4D35A36-BA2E-4FCE-B50C-48406AED9B5E}">
      <dgm:prSet/>
      <dgm:spPr/>
      <dgm:t>
        <a:bodyPr/>
        <a:lstStyle/>
        <a:p>
          <a:endParaRPr lang="en-US"/>
        </a:p>
      </dgm:t>
    </dgm:pt>
    <dgm:pt modelId="{47A38274-3EA6-4287-9EB9-39C27BD28098}" type="sibTrans" cxnId="{E4D35A36-BA2E-4FCE-B50C-48406AED9B5E}">
      <dgm:prSet/>
      <dgm:spPr/>
      <dgm:t>
        <a:bodyPr/>
        <a:lstStyle/>
        <a:p>
          <a:endParaRPr lang="en-US"/>
        </a:p>
      </dgm:t>
    </dgm:pt>
    <dgm:pt modelId="{6B4C947B-A5BE-477B-837F-16F60A314E4B}">
      <dgm:prSet phldrT="[Text]" custT="1"/>
      <dgm:spPr/>
      <dgm:t>
        <a:bodyPr/>
        <a:lstStyle/>
        <a:p>
          <a:r>
            <a:rPr lang="en-US" sz="2400" dirty="0" smtClean="0"/>
            <a:t>Public engagement offices?</a:t>
          </a:r>
          <a:endParaRPr lang="en-US" sz="2400" dirty="0"/>
        </a:p>
      </dgm:t>
    </dgm:pt>
    <dgm:pt modelId="{78933AB8-1930-4BC5-B207-929C1693022B}" type="parTrans" cxnId="{CCAEA298-750D-4B34-A4EE-BC576983F4C2}">
      <dgm:prSet/>
      <dgm:spPr/>
      <dgm:t>
        <a:bodyPr/>
        <a:lstStyle/>
        <a:p>
          <a:endParaRPr lang="en-US"/>
        </a:p>
      </dgm:t>
    </dgm:pt>
    <dgm:pt modelId="{F8C25C05-A11E-4020-ADF5-712D65EA4CA3}" type="sibTrans" cxnId="{CCAEA298-750D-4B34-A4EE-BC576983F4C2}">
      <dgm:prSet/>
      <dgm:spPr/>
      <dgm:t>
        <a:bodyPr/>
        <a:lstStyle/>
        <a:p>
          <a:endParaRPr lang="en-US"/>
        </a:p>
      </dgm:t>
    </dgm:pt>
    <dgm:pt modelId="{F9FC3F5D-DAF8-4802-B636-4D5CCD84BFBE}" type="pres">
      <dgm:prSet presAssocID="{E4D7276A-2ACE-4407-B224-145212DEE77F}" presName="layout" presStyleCnt="0">
        <dgm:presLayoutVars>
          <dgm:chMax/>
          <dgm:chPref/>
          <dgm:dir/>
          <dgm:resizeHandles/>
        </dgm:presLayoutVars>
      </dgm:prSet>
      <dgm:spPr/>
      <dgm:t>
        <a:bodyPr/>
        <a:lstStyle/>
        <a:p>
          <a:endParaRPr lang="en-US"/>
        </a:p>
      </dgm:t>
    </dgm:pt>
    <dgm:pt modelId="{F230D981-7D0C-44CD-878D-728102D9421D}" type="pres">
      <dgm:prSet presAssocID="{D91F5BAD-8BBE-4155-BF56-B32F6B4ECA94}" presName="root" presStyleCnt="0">
        <dgm:presLayoutVars>
          <dgm:chMax/>
          <dgm:chPref/>
        </dgm:presLayoutVars>
      </dgm:prSet>
      <dgm:spPr/>
    </dgm:pt>
    <dgm:pt modelId="{D936BBF4-914E-4454-B7AC-881A0A602518}" type="pres">
      <dgm:prSet presAssocID="{D91F5BAD-8BBE-4155-BF56-B32F6B4ECA94}" presName="rootComposite" presStyleCnt="0">
        <dgm:presLayoutVars/>
      </dgm:prSet>
      <dgm:spPr/>
    </dgm:pt>
    <dgm:pt modelId="{F4E52484-0E21-4E70-B425-545948BD33EB}" type="pres">
      <dgm:prSet presAssocID="{D91F5BAD-8BBE-4155-BF56-B32F6B4ECA94}" presName="ParentAccent" presStyleLbl="alignNode1" presStyleIdx="0" presStyleCnt="2"/>
      <dgm:spPr/>
    </dgm:pt>
    <dgm:pt modelId="{D5A23CF0-3040-4DAB-BD29-EA5971270890}" type="pres">
      <dgm:prSet presAssocID="{D91F5BAD-8BBE-4155-BF56-B32F6B4ECA94}" presName="ParentSmallAccent" presStyleLbl="fgAcc1" presStyleIdx="0" presStyleCnt="2"/>
      <dgm:spPr/>
    </dgm:pt>
    <dgm:pt modelId="{4F91C08C-840E-4E2A-BDDC-7EEEBDFDAD51}" type="pres">
      <dgm:prSet presAssocID="{D91F5BAD-8BBE-4155-BF56-B32F6B4ECA94}" presName="Parent" presStyleLbl="revTx" presStyleIdx="0" presStyleCnt="7">
        <dgm:presLayoutVars>
          <dgm:chMax/>
          <dgm:chPref val="4"/>
          <dgm:bulletEnabled val="1"/>
        </dgm:presLayoutVars>
      </dgm:prSet>
      <dgm:spPr/>
      <dgm:t>
        <a:bodyPr/>
        <a:lstStyle/>
        <a:p>
          <a:endParaRPr lang="en-US"/>
        </a:p>
      </dgm:t>
    </dgm:pt>
    <dgm:pt modelId="{3EEF3441-1C9F-4DEE-8084-D6DB15825B9F}" type="pres">
      <dgm:prSet presAssocID="{D91F5BAD-8BBE-4155-BF56-B32F6B4ECA94}" presName="childShape" presStyleCnt="0">
        <dgm:presLayoutVars>
          <dgm:chMax val="0"/>
          <dgm:chPref val="0"/>
        </dgm:presLayoutVars>
      </dgm:prSet>
      <dgm:spPr/>
    </dgm:pt>
    <dgm:pt modelId="{04557435-62FA-4ED4-8AF7-C95E04D81856}" type="pres">
      <dgm:prSet presAssocID="{9507D3D0-37A9-445D-B01B-50B92DF9FDCD}" presName="childComposite" presStyleCnt="0">
        <dgm:presLayoutVars>
          <dgm:chMax val="0"/>
          <dgm:chPref val="0"/>
        </dgm:presLayoutVars>
      </dgm:prSet>
      <dgm:spPr/>
    </dgm:pt>
    <dgm:pt modelId="{A61BE4F9-0ADF-4E82-831A-D189CB8078EE}" type="pres">
      <dgm:prSet presAssocID="{9507D3D0-37A9-445D-B01B-50B92DF9FDCD}" presName="ChildAccent" presStyleLbl="solidFgAcc1" presStyleIdx="0" presStyleCnt="5"/>
      <dgm:spPr/>
    </dgm:pt>
    <dgm:pt modelId="{FFFF8F09-725A-43F6-A55C-428DA44DF758}" type="pres">
      <dgm:prSet presAssocID="{9507D3D0-37A9-445D-B01B-50B92DF9FDCD}" presName="Child" presStyleLbl="revTx" presStyleIdx="1" presStyleCnt="7">
        <dgm:presLayoutVars>
          <dgm:chMax val="0"/>
          <dgm:chPref val="0"/>
          <dgm:bulletEnabled val="1"/>
        </dgm:presLayoutVars>
      </dgm:prSet>
      <dgm:spPr/>
      <dgm:t>
        <a:bodyPr/>
        <a:lstStyle/>
        <a:p>
          <a:endParaRPr lang="en-US"/>
        </a:p>
      </dgm:t>
    </dgm:pt>
    <dgm:pt modelId="{14E12AA7-68F2-4951-A778-7F23458D3BED}" type="pres">
      <dgm:prSet presAssocID="{7E678E07-0F73-4E92-A9F2-B09523DCCD65}" presName="childComposite" presStyleCnt="0">
        <dgm:presLayoutVars>
          <dgm:chMax val="0"/>
          <dgm:chPref val="0"/>
        </dgm:presLayoutVars>
      </dgm:prSet>
      <dgm:spPr/>
    </dgm:pt>
    <dgm:pt modelId="{1B8D95AF-8F4F-445D-80BF-5EB4D33F5FCA}" type="pres">
      <dgm:prSet presAssocID="{7E678E07-0F73-4E92-A9F2-B09523DCCD65}" presName="ChildAccent" presStyleLbl="solidFgAcc1" presStyleIdx="1" presStyleCnt="5"/>
      <dgm:spPr/>
    </dgm:pt>
    <dgm:pt modelId="{29ADC566-C409-4A1F-8608-B65CADF3AF86}" type="pres">
      <dgm:prSet presAssocID="{7E678E07-0F73-4E92-A9F2-B09523DCCD65}" presName="Child" presStyleLbl="revTx" presStyleIdx="2" presStyleCnt="7">
        <dgm:presLayoutVars>
          <dgm:chMax val="0"/>
          <dgm:chPref val="0"/>
          <dgm:bulletEnabled val="1"/>
        </dgm:presLayoutVars>
      </dgm:prSet>
      <dgm:spPr/>
      <dgm:t>
        <a:bodyPr/>
        <a:lstStyle/>
        <a:p>
          <a:endParaRPr lang="en-US"/>
        </a:p>
      </dgm:t>
    </dgm:pt>
    <dgm:pt modelId="{F1CEC735-1113-42D2-9997-349D6CC45167}" type="pres">
      <dgm:prSet presAssocID="{7F1CB4CA-E82B-4DE1-AFC3-E59F1EE5032A}" presName="childComposite" presStyleCnt="0">
        <dgm:presLayoutVars>
          <dgm:chMax val="0"/>
          <dgm:chPref val="0"/>
        </dgm:presLayoutVars>
      </dgm:prSet>
      <dgm:spPr/>
    </dgm:pt>
    <dgm:pt modelId="{D62FA08D-213E-42D2-8BFC-FF2321009F56}" type="pres">
      <dgm:prSet presAssocID="{7F1CB4CA-E82B-4DE1-AFC3-E59F1EE5032A}" presName="ChildAccent" presStyleLbl="solidFgAcc1" presStyleIdx="2" presStyleCnt="5"/>
      <dgm:spPr/>
    </dgm:pt>
    <dgm:pt modelId="{0A74B6EC-BEC4-4A39-8103-44DF9D11E682}" type="pres">
      <dgm:prSet presAssocID="{7F1CB4CA-E82B-4DE1-AFC3-E59F1EE5032A}" presName="Child" presStyleLbl="revTx" presStyleIdx="3" presStyleCnt="7">
        <dgm:presLayoutVars>
          <dgm:chMax val="0"/>
          <dgm:chPref val="0"/>
          <dgm:bulletEnabled val="1"/>
        </dgm:presLayoutVars>
      </dgm:prSet>
      <dgm:spPr/>
      <dgm:t>
        <a:bodyPr/>
        <a:lstStyle/>
        <a:p>
          <a:endParaRPr lang="en-US"/>
        </a:p>
      </dgm:t>
    </dgm:pt>
    <dgm:pt modelId="{8A1A03AE-4B61-41E9-8959-AB9239A2E782}" type="pres">
      <dgm:prSet presAssocID="{9D4175DE-EF80-4E41-BCEA-78D28F58222E}" presName="root" presStyleCnt="0">
        <dgm:presLayoutVars>
          <dgm:chMax/>
          <dgm:chPref/>
        </dgm:presLayoutVars>
      </dgm:prSet>
      <dgm:spPr/>
    </dgm:pt>
    <dgm:pt modelId="{B3AE5B9A-1C0A-4256-B397-2D6DFC5BEB28}" type="pres">
      <dgm:prSet presAssocID="{9D4175DE-EF80-4E41-BCEA-78D28F58222E}" presName="rootComposite" presStyleCnt="0">
        <dgm:presLayoutVars/>
      </dgm:prSet>
      <dgm:spPr/>
    </dgm:pt>
    <dgm:pt modelId="{5A1FE80B-4D65-4284-B5FA-BB4CBFC5030F}" type="pres">
      <dgm:prSet presAssocID="{9D4175DE-EF80-4E41-BCEA-78D28F58222E}" presName="ParentAccent" presStyleLbl="alignNode1" presStyleIdx="1" presStyleCnt="2"/>
      <dgm:spPr/>
    </dgm:pt>
    <dgm:pt modelId="{C4E6C6EC-A4A8-48E9-BB30-FBC66432A298}" type="pres">
      <dgm:prSet presAssocID="{9D4175DE-EF80-4E41-BCEA-78D28F58222E}" presName="ParentSmallAccent" presStyleLbl="fgAcc1" presStyleIdx="1" presStyleCnt="2"/>
      <dgm:spPr/>
    </dgm:pt>
    <dgm:pt modelId="{5CE06F6D-97E8-47EE-B34C-77A153D00881}" type="pres">
      <dgm:prSet presAssocID="{9D4175DE-EF80-4E41-BCEA-78D28F58222E}" presName="Parent" presStyleLbl="revTx" presStyleIdx="4" presStyleCnt="7">
        <dgm:presLayoutVars>
          <dgm:chMax/>
          <dgm:chPref val="4"/>
          <dgm:bulletEnabled val="1"/>
        </dgm:presLayoutVars>
      </dgm:prSet>
      <dgm:spPr/>
      <dgm:t>
        <a:bodyPr/>
        <a:lstStyle/>
        <a:p>
          <a:endParaRPr lang="en-US"/>
        </a:p>
      </dgm:t>
    </dgm:pt>
    <dgm:pt modelId="{9C1C7134-8353-4419-8CEB-DC216A15E499}" type="pres">
      <dgm:prSet presAssocID="{9D4175DE-EF80-4E41-BCEA-78D28F58222E}" presName="childShape" presStyleCnt="0">
        <dgm:presLayoutVars>
          <dgm:chMax val="0"/>
          <dgm:chPref val="0"/>
        </dgm:presLayoutVars>
      </dgm:prSet>
      <dgm:spPr/>
    </dgm:pt>
    <dgm:pt modelId="{173FD617-8D42-4237-8636-159AA558A8F7}" type="pres">
      <dgm:prSet presAssocID="{120C39AE-FC4C-4960-B730-C2B3483883ED}" presName="childComposite" presStyleCnt="0">
        <dgm:presLayoutVars>
          <dgm:chMax val="0"/>
          <dgm:chPref val="0"/>
        </dgm:presLayoutVars>
      </dgm:prSet>
      <dgm:spPr/>
    </dgm:pt>
    <dgm:pt modelId="{E8956A2A-D1E9-42AF-BD23-9CB3A2B00BCA}" type="pres">
      <dgm:prSet presAssocID="{120C39AE-FC4C-4960-B730-C2B3483883ED}" presName="ChildAccent" presStyleLbl="solidFgAcc1" presStyleIdx="3" presStyleCnt="5"/>
      <dgm:spPr/>
    </dgm:pt>
    <dgm:pt modelId="{D4F09F1D-23E1-455F-8F61-57D0FE0E2850}" type="pres">
      <dgm:prSet presAssocID="{120C39AE-FC4C-4960-B730-C2B3483883ED}" presName="Child" presStyleLbl="revTx" presStyleIdx="5" presStyleCnt="7">
        <dgm:presLayoutVars>
          <dgm:chMax val="0"/>
          <dgm:chPref val="0"/>
          <dgm:bulletEnabled val="1"/>
        </dgm:presLayoutVars>
      </dgm:prSet>
      <dgm:spPr/>
      <dgm:t>
        <a:bodyPr/>
        <a:lstStyle/>
        <a:p>
          <a:endParaRPr lang="en-US"/>
        </a:p>
      </dgm:t>
    </dgm:pt>
    <dgm:pt modelId="{C54F6C2C-B1EA-4DFD-9903-F07398622BAA}" type="pres">
      <dgm:prSet presAssocID="{6B4C947B-A5BE-477B-837F-16F60A314E4B}" presName="childComposite" presStyleCnt="0">
        <dgm:presLayoutVars>
          <dgm:chMax val="0"/>
          <dgm:chPref val="0"/>
        </dgm:presLayoutVars>
      </dgm:prSet>
      <dgm:spPr/>
    </dgm:pt>
    <dgm:pt modelId="{C42AC9A8-BE7E-4BA2-8D8E-94DE8366AA93}" type="pres">
      <dgm:prSet presAssocID="{6B4C947B-A5BE-477B-837F-16F60A314E4B}" presName="ChildAccent" presStyleLbl="solidFgAcc1" presStyleIdx="4" presStyleCnt="5"/>
      <dgm:spPr/>
    </dgm:pt>
    <dgm:pt modelId="{55C7DD0F-CB50-41ED-95F9-4C59C7A0378F}" type="pres">
      <dgm:prSet presAssocID="{6B4C947B-A5BE-477B-837F-16F60A314E4B}" presName="Child" presStyleLbl="revTx" presStyleIdx="6" presStyleCnt="7">
        <dgm:presLayoutVars>
          <dgm:chMax val="0"/>
          <dgm:chPref val="0"/>
          <dgm:bulletEnabled val="1"/>
        </dgm:presLayoutVars>
      </dgm:prSet>
      <dgm:spPr/>
      <dgm:t>
        <a:bodyPr/>
        <a:lstStyle/>
        <a:p>
          <a:endParaRPr lang="en-US"/>
        </a:p>
      </dgm:t>
    </dgm:pt>
  </dgm:ptLst>
  <dgm:cxnLst>
    <dgm:cxn modelId="{E4D35A36-BA2E-4FCE-B50C-48406AED9B5E}" srcId="{9D4175DE-EF80-4E41-BCEA-78D28F58222E}" destId="{120C39AE-FC4C-4960-B730-C2B3483883ED}" srcOrd="0" destOrd="0" parTransId="{C1D2805B-5690-4567-ACB0-186AFE9A12D4}" sibTransId="{47A38274-3EA6-4287-9EB9-39C27BD28098}"/>
    <dgm:cxn modelId="{6F81EB99-D8CB-4A82-83D7-859DA50E13CA}" type="presOf" srcId="{D91F5BAD-8BBE-4155-BF56-B32F6B4ECA94}" destId="{4F91C08C-840E-4E2A-BDDC-7EEEBDFDAD51}" srcOrd="0" destOrd="0" presId="urn:microsoft.com/office/officeart/2008/layout/SquareAccentList"/>
    <dgm:cxn modelId="{A8F56876-10E8-4F4B-B191-8B52472353E3}" srcId="{E4D7276A-2ACE-4407-B224-145212DEE77F}" destId="{D91F5BAD-8BBE-4155-BF56-B32F6B4ECA94}" srcOrd="0" destOrd="0" parTransId="{1C200C3C-85B2-4A3C-BDFB-AB3102998042}" sibTransId="{EA9B13A6-1461-45C3-A9C5-7DFB4AF98BC6}"/>
    <dgm:cxn modelId="{B6B0750C-E3F2-43C6-95D3-F1800978908D}" type="presOf" srcId="{120C39AE-FC4C-4960-B730-C2B3483883ED}" destId="{D4F09F1D-23E1-455F-8F61-57D0FE0E2850}" srcOrd="0" destOrd="0" presId="urn:microsoft.com/office/officeart/2008/layout/SquareAccentList"/>
    <dgm:cxn modelId="{BEB14FF8-F6ED-4578-B9A6-864987243FA2}" type="presOf" srcId="{E4D7276A-2ACE-4407-B224-145212DEE77F}" destId="{F9FC3F5D-DAF8-4802-B636-4D5CCD84BFBE}" srcOrd="0" destOrd="0" presId="urn:microsoft.com/office/officeart/2008/layout/SquareAccentList"/>
    <dgm:cxn modelId="{D7E6AC54-A6A0-43DE-B7FB-79297BA8AC10}" srcId="{D91F5BAD-8BBE-4155-BF56-B32F6B4ECA94}" destId="{7E678E07-0F73-4E92-A9F2-B09523DCCD65}" srcOrd="1" destOrd="0" parTransId="{4220B392-D26F-46A6-87B0-BA011C0CC380}" sibTransId="{1E4EBD42-8355-408A-AFAE-673B531E5CC9}"/>
    <dgm:cxn modelId="{2E8422AB-BC2A-43C5-8AEC-CFFCB9CF85D2}" type="presOf" srcId="{9507D3D0-37A9-445D-B01B-50B92DF9FDCD}" destId="{FFFF8F09-725A-43F6-A55C-428DA44DF758}" srcOrd="0" destOrd="0" presId="urn:microsoft.com/office/officeart/2008/layout/SquareAccentList"/>
    <dgm:cxn modelId="{609D8DF2-91D9-4ABE-9A87-7733A890C3C4}" type="presOf" srcId="{7E678E07-0F73-4E92-A9F2-B09523DCCD65}" destId="{29ADC566-C409-4A1F-8608-B65CADF3AF86}" srcOrd="0" destOrd="0" presId="urn:microsoft.com/office/officeart/2008/layout/SquareAccentList"/>
    <dgm:cxn modelId="{2DF57A2D-5342-4975-BE5D-7041D24EB4C7}" type="presOf" srcId="{7F1CB4CA-E82B-4DE1-AFC3-E59F1EE5032A}" destId="{0A74B6EC-BEC4-4A39-8103-44DF9D11E682}" srcOrd="0" destOrd="0" presId="urn:microsoft.com/office/officeart/2008/layout/SquareAccentList"/>
    <dgm:cxn modelId="{34D35CC0-DD67-4427-81B1-24042D1D7370}" type="presOf" srcId="{9D4175DE-EF80-4E41-BCEA-78D28F58222E}" destId="{5CE06F6D-97E8-47EE-B34C-77A153D00881}" srcOrd="0" destOrd="0" presId="urn:microsoft.com/office/officeart/2008/layout/SquareAccentList"/>
    <dgm:cxn modelId="{BB305E94-AC97-4EAE-BD92-E0E730ACC4FB}" srcId="{D91F5BAD-8BBE-4155-BF56-B32F6B4ECA94}" destId="{7F1CB4CA-E82B-4DE1-AFC3-E59F1EE5032A}" srcOrd="2" destOrd="0" parTransId="{6186FAE7-6003-4DB1-AC16-63A52F2FB620}" sibTransId="{EE4963E9-B913-4473-B166-AF19CAC7C1E9}"/>
    <dgm:cxn modelId="{76703C73-4AF7-48EF-9591-83F9EF430D5A}" srcId="{E4D7276A-2ACE-4407-B224-145212DEE77F}" destId="{9D4175DE-EF80-4E41-BCEA-78D28F58222E}" srcOrd="1" destOrd="0" parTransId="{8976ADBC-6739-427B-883D-AC5D3D1EF587}" sibTransId="{22372339-D459-4E83-B6E2-03C85F4E29DB}"/>
    <dgm:cxn modelId="{3B295FA6-0C1D-4625-B8C2-0FDE4ADC21BF}" srcId="{D91F5BAD-8BBE-4155-BF56-B32F6B4ECA94}" destId="{9507D3D0-37A9-445D-B01B-50B92DF9FDCD}" srcOrd="0" destOrd="0" parTransId="{A7A136E3-AD5A-4E9B-BA51-378556592E4F}" sibTransId="{17256C23-3A78-43C1-82CA-DC15E05C1320}"/>
    <dgm:cxn modelId="{CCAEA298-750D-4B34-A4EE-BC576983F4C2}" srcId="{9D4175DE-EF80-4E41-BCEA-78D28F58222E}" destId="{6B4C947B-A5BE-477B-837F-16F60A314E4B}" srcOrd="1" destOrd="0" parTransId="{78933AB8-1930-4BC5-B207-929C1693022B}" sibTransId="{F8C25C05-A11E-4020-ADF5-712D65EA4CA3}"/>
    <dgm:cxn modelId="{CEF3D766-B2E6-47F8-8C70-2359596E57EE}" type="presOf" srcId="{6B4C947B-A5BE-477B-837F-16F60A314E4B}" destId="{55C7DD0F-CB50-41ED-95F9-4C59C7A0378F}" srcOrd="0" destOrd="0" presId="urn:microsoft.com/office/officeart/2008/layout/SquareAccentList"/>
    <dgm:cxn modelId="{8A9D8930-3905-4A3A-9366-C0F039708AA8}" type="presParOf" srcId="{F9FC3F5D-DAF8-4802-B636-4D5CCD84BFBE}" destId="{F230D981-7D0C-44CD-878D-728102D9421D}" srcOrd="0" destOrd="0" presId="urn:microsoft.com/office/officeart/2008/layout/SquareAccentList"/>
    <dgm:cxn modelId="{C8EAE8E5-CBB8-408C-9FBE-FBAC7CAC6243}" type="presParOf" srcId="{F230D981-7D0C-44CD-878D-728102D9421D}" destId="{D936BBF4-914E-4454-B7AC-881A0A602518}" srcOrd="0" destOrd="0" presId="urn:microsoft.com/office/officeart/2008/layout/SquareAccentList"/>
    <dgm:cxn modelId="{835D5911-4C4E-425A-958F-DD02D190BF67}" type="presParOf" srcId="{D936BBF4-914E-4454-B7AC-881A0A602518}" destId="{F4E52484-0E21-4E70-B425-545948BD33EB}" srcOrd="0" destOrd="0" presId="urn:microsoft.com/office/officeart/2008/layout/SquareAccentList"/>
    <dgm:cxn modelId="{4128D693-E752-4EED-A2BF-F8102C5FB410}" type="presParOf" srcId="{D936BBF4-914E-4454-B7AC-881A0A602518}" destId="{D5A23CF0-3040-4DAB-BD29-EA5971270890}" srcOrd="1" destOrd="0" presId="urn:microsoft.com/office/officeart/2008/layout/SquareAccentList"/>
    <dgm:cxn modelId="{6A3623D5-C6F3-434C-B240-2530C0E7460F}" type="presParOf" srcId="{D936BBF4-914E-4454-B7AC-881A0A602518}" destId="{4F91C08C-840E-4E2A-BDDC-7EEEBDFDAD51}" srcOrd="2" destOrd="0" presId="urn:microsoft.com/office/officeart/2008/layout/SquareAccentList"/>
    <dgm:cxn modelId="{E23155C0-8C0D-4D7F-971B-2B19B03356EA}" type="presParOf" srcId="{F230D981-7D0C-44CD-878D-728102D9421D}" destId="{3EEF3441-1C9F-4DEE-8084-D6DB15825B9F}" srcOrd="1" destOrd="0" presId="urn:microsoft.com/office/officeart/2008/layout/SquareAccentList"/>
    <dgm:cxn modelId="{CFAA5206-853D-4C55-87C2-8408A9093739}" type="presParOf" srcId="{3EEF3441-1C9F-4DEE-8084-D6DB15825B9F}" destId="{04557435-62FA-4ED4-8AF7-C95E04D81856}" srcOrd="0" destOrd="0" presId="urn:microsoft.com/office/officeart/2008/layout/SquareAccentList"/>
    <dgm:cxn modelId="{23E959DE-CA4B-4FCF-8538-6A84E038BB6F}" type="presParOf" srcId="{04557435-62FA-4ED4-8AF7-C95E04D81856}" destId="{A61BE4F9-0ADF-4E82-831A-D189CB8078EE}" srcOrd="0" destOrd="0" presId="urn:microsoft.com/office/officeart/2008/layout/SquareAccentList"/>
    <dgm:cxn modelId="{D8BBE1B0-EAB6-49B4-85A7-B773602526CC}" type="presParOf" srcId="{04557435-62FA-4ED4-8AF7-C95E04D81856}" destId="{FFFF8F09-725A-43F6-A55C-428DA44DF758}" srcOrd="1" destOrd="0" presId="urn:microsoft.com/office/officeart/2008/layout/SquareAccentList"/>
    <dgm:cxn modelId="{BBFAE1ED-C24A-48DD-857F-0A0EE493B357}" type="presParOf" srcId="{3EEF3441-1C9F-4DEE-8084-D6DB15825B9F}" destId="{14E12AA7-68F2-4951-A778-7F23458D3BED}" srcOrd="1" destOrd="0" presId="urn:microsoft.com/office/officeart/2008/layout/SquareAccentList"/>
    <dgm:cxn modelId="{BA514533-C494-4414-9AF3-6E4C987B86CA}" type="presParOf" srcId="{14E12AA7-68F2-4951-A778-7F23458D3BED}" destId="{1B8D95AF-8F4F-445D-80BF-5EB4D33F5FCA}" srcOrd="0" destOrd="0" presId="urn:microsoft.com/office/officeart/2008/layout/SquareAccentList"/>
    <dgm:cxn modelId="{A361688B-E1BD-4F05-B826-3701F937B77B}" type="presParOf" srcId="{14E12AA7-68F2-4951-A778-7F23458D3BED}" destId="{29ADC566-C409-4A1F-8608-B65CADF3AF86}" srcOrd="1" destOrd="0" presId="urn:microsoft.com/office/officeart/2008/layout/SquareAccentList"/>
    <dgm:cxn modelId="{2B87AC67-E0D2-44E4-9714-C1D5146FDE38}" type="presParOf" srcId="{3EEF3441-1C9F-4DEE-8084-D6DB15825B9F}" destId="{F1CEC735-1113-42D2-9997-349D6CC45167}" srcOrd="2" destOrd="0" presId="urn:microsoft.com/office/officeart/2008/layout/SquareAccentList"/>
    <dgm:cxn modelId="{C014A2BA-4918-45A4-A66D-F404BCAE0DAB}" type="presParOf" srcId="{F1CEC735-1113-42D2-9997-349D6CC45167}" destId="{D62FA08D-213E-42D2-8BFC-FF2321009F56}" srcOrd="0" destOrd="0" presId="urn:microsoft.com/office/officeart/2008/layout/SquareAccentList"/>
    <dgm:cxn modelId="{393FAA8B-498B-47D3-AD7E-BDF4080AED0F}" type="presParOf" srcId="{F1CEC735-1113-42D2-9997-349D6CC45167}" destId="{0A74B6EC-BEC4-4A39-8103-44DF9D11E682}" srcOrd="1" destOrd="0" presId="urn:microsoft.com/office/officeart/2008/layout/SquareAccentList"/>
    <dgm:cxn modelId="{ECC0473D-2E38-4591-8DE8-40DFCF2801A0}" type="presParOf" srcId="{F9FC3F5D-DAF8-4802-B636-4D5CCD84BFBE}" destId="{8A1A03AE-4B61-41E9-8959-AB9239A2E782}" srcOrd="1" destOrd="0" presId="urn:microsoft.com/office/officeart/2008/layout/SquareAccentList"/>
    <dgm:cxn modelId="{584F6980-3FC3-4090-B07B-79EFA03EC996}" type="presParOf" srcId="{8A1A03AE-4B61-41E9-8959-AB9239A2E782}" destId="{B3AE5B9A-1C0A-4256-B397-2D6DFC5BEB28}" srcOrd="0" destOrd="0" presId="urn:microsoft.com/office/officeart/2008/layout/SquareAccentList"/>
    <dgm:cxn modelId="{6B0336C0-2582-443C-9DE6-B10B36374BF9}" type="presParOf" srcId="{B3AE5B9A-1C0A-4256-B397-2D6DFC5BEB28}" destId="{5A1FE80B-4D65-4284-B5FA-BB4CBFC5030F}" srcOrd="0" destOrd="0" presId="urn:microsoft.com/office/officeart/2008/layout/SquareAccentList"/>
    <dgm:cxn modelId="{C1FF127E-7EAA-49EE-8938-5AB81FE73FBA}" type="presParOf" srcId="{B3AE5B9A-1C0A-4256-B397-2D6DFC5BEB28}" destId="{C4E6C6EC-A4A8-48E9-BB30-FBC66432A298}" srcOrd="1" destOrd="0" presId="urn:microsoft.com/office/officeart/2008/layout/SquareAccentList"/>
    <dgm:cxn modelId="{9F0A8398-8403-451B-BE46-92CF4A9804E9}" type="presParOf" srcId="{B3AE5B9A-1C0A-4256-B397-2D6DFC5BEB28}" destId="{5CE06F6D-97E8-47EE-B34C-77A153D00881}" srcOrd="2" destOrd="0" presId="urn:microsoft.com/office/officeart/2008/layout/SquareAccentList"/>
    <dgm:cxn modelId="{8902E71B-D25E-444F-9ECC-5DD037BCEAFA}" type="presParOf" srcId="{8A1A03AE-4B61-41E9-8959-AB9239A2E782}" destId="{9C1C7134-8353-4419-8CEB-DC216A15E499}" srcOrd="1" destOrd="0" presId="urn:microsoft.com/office/officeart/2008/layout/SquareAccentList"/>
    <dgm:cxn modelId="{D16AD0EC-349B-43FC-AA6B-5DFAB9D0339E}" type="presParOf" srcId="{9C1C7134-8353-4419-8CEB-DC216A15E499}" destId="{173FD617-8D42-4237-8636-159AA558A8F7}" srcOrd="0" destOrd="0" presId="urn:microsoft.com/office/officeart/2008/layout/SquareAccentList"/>
    <dgm:cxn modelId="{F2DE3981-160F-4E37-AAD0-766CFCE4845A}" type="presParOf" srcId="{173FD617-8D42-4237-8636-159AA558A8F7}" destId="{E8956A2A-D1E9-42AF-BD23-9CB3A2B00BCA}" srcOrd="0" destOrd="0" presId="urn:microsoft.com/office/officeart/2008/layout/SquareAccentList"/>
    <dgm:cxn modelId="{5FA52C54-1984-425B-968F-81631465B5E3}" type="presParOf" srcId="{173FD617-8D42-4237-8636-159AA558A8F7}" destId="{D4F09F1D-23E1-455F-8F61-57D0FE0E2850}" srcOrd="1" destOrd="0" presId="urn:microsoft.com/office/officeart/2008/layout/SquareAccentList"/>
    <dgm:cxn modelId="{A80789B9-819D-497E-9C76-9C734815AB11}" type="presParOf" srcId="{9C1C7134-8353-4419-8CEB-DC216A15E499}" destId="{C54F6C2C-B1EA-4DFD-9903-F07398622BAA}" srcOrd="1" destOrd="0" presId="urn:microsoft.com/office/officeart/2008/layout/SquareAccentList"/>
    <dgm:cxn modelId="{578934FD-A9FD-4B31-B592-5EDAA3E14BF7}" type="presParOf" srcId="{C54F6C2C-B1EA-4DFD-9903-F07398622BAA}" destId="{C42AC9A8-BE7E-4BA2-8D8E-94DE8366AA93}" srcOrd="0" destOrd="0" presId="urn:microsoft.com/office/officeart/2008/layout/SquareAccentList"/>
    <dgm:cxn modelId="{352E0C1B-E5F6-49A0-8927-2FBFF53AEE1C}" type="presParOf" srcId="{C54F6C2C-B1EA-4DFD-9903-F07398622BAA}" destId="{55C7DD0F-CB50-41ED-95F9-4C59C7A0378F}"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0D6E48-743E-4D52-9202-5787EEED3A63}" type="doc">
      <dgm:prSet loTypeId="urn:microsoft.com/office/officeart/2008/layout/CaptionedPictures" loCatId="picture" qsTypeId="urn:microsoft.com/office/officeart/2005/8/quickstyle/simple5" qsCatId="simple" csTypeId="urn:microsoft.com/office/officeart/2005/8/colors/accent3_1" csCatId="accent3" phldr="1"/>
      <dgm:spPr/>
      <dgm:t>
        <a:bodyPr/>
        <a:lstStyle/>
        <a:p>
          <a:endParaRPr lang="en-US"/>
        </a:p>
      </dgm:t>
    </dgm:pt>
    <dgm:pt modelId="{F6604A7B-070D-41F6-AD1D-958F293AA47C}">
      <dgm:prSet phldrT="[Text]" custT="1"/>
      <dgm:spPr>
        <a:solidFill>
          <a:schemeClr val="tx2"/>
        </a:solidFill>
        <a:ln>
          <a:solidFill>
            <a:schemeClr val="bg1"/>
          </a:solidFill>
        </a:ln>
      </dgm:spPr>
      <dgm:t>
        <a:bodyPr/>
        <a:lstStyle/>
        <a:p>
          <a:r>
            <a:rPr lang="en-US" sz="1600" b="1" dirty="0" smtClean="0">
              <a:solidFill>
                <a:schemeClr val="bg1"/>
              </a:solidFill>
              <a:latin typeface="+mj-lt"/>
            </a:rPr>
            <a:t>Dan Berger</a:t>
          </a:r>
          <a:endParaRPr lang="en-US" sz="1400" b="1" dirty="0" smtClean="0">
            <a:solidFill>
              <a:schemeClr val="bg1"/>
            </a:solidFill>
            <a:latin typeface="+mj-lt"/>
          </a:endParaRPr>
        </a:p>
        <a:p>
          <a:r>
            <a:rPr lang="en-US" sz="1400" dirty="0" smtClean="0">
              <a:solidFill>
                <a:schemeClr val="bg1"/>
              </a:solidFill>
              <a:latin typeface="+mj-lt"/>
            </a:rPr>
            <a:t>Partner, Curran &amp; Berger, LLP</a:t>
          </a:r>
        </a:p>
        <a:p>
          <a:r>
            <a:rPr lang="en-US" sz="1200" dirty="0" smtClean="0">
              <a:solidFill>
                <a:schemeClr val="bg1"/>
              </a:solidFill>
              <a:latin typeface="+mj-lt"/>
            </a:rPr>
            <a:t>http://</a:t>
          </a:r>
          <a:r>
            <a:rPr lang="en-US" sz="1200" dirty="0" smtClean="0">
              <a:solidFill>
                <a:schemeClr val="bg1"/>
              </a:solidFill>
              <a:latin typeface="+mj-lt"/>
            </a:rPr>
            <a:t>www.curranberger.com</a:t>
          </a:r>
          <a:endParaRPr lang="en-US" sz="1200" dirty="0" smtClean="0">
            <a:solidFill>
              <a:schemeClr val="bg1"/>
            </a:solidFill>
            <a:latin typeface="+mj-lt"/>
          </a:endParaRPr>
        </a:p>
      </dgm:t>
    </dgm:pt>
    <dgm:pt modelId="{DA09A7D2-F2BC-4B4F-8BAB-F7B9BA287FC2}" type="parTrans" cxnId="{46DAD34F-42DD-4399-952C-0442D6A17DE5}">
      <dgm:prSet/>
      <dgm:spPr/>
      <dgm:t>
        <a:bodyPr/>
        <a:lstStyle/>
        <a:p>
          <a:endParaRPr lang="en-US"/>
        </a:p>
      </dgm:t>
    </dgm:pt>
    <dgm:pt modelId="{5E16E5AE-58D8-4EF4-BA79-70228EC16E8B}" type="sibTrans" cxnId="{46DAD34F-42DD-4399-952C-0442D6A17DE5}">
      <dgm:prSet/>
      <dgm:spPr/>
      <dgm:t>
        <a:bodyPr/>
        <a:lstStyle/>
        <a:p>
          <a:endParaRPr lang="en-US"/>
        </a:p>
      </dgm:t>
    </dgm:pt>
    <dgm:pt modelId="{6A1C8428-2D25-4861-8E89-8B980BC44D41}">
      <dgm:prSet phldrT="[Text]" custT="1"/>
      <dgm:spPr>
        <a:solidFill>
          <a:schemeClr val="tx2"/>
        </a:solidFill>
        <a:ln>
          <a:solidFill>
            <a:schemeClr val="bg1"/>
          </a:solidFill>
        </a:ln>
      </dgm:spPr>
      <dgm:t>
        <a:bodyPr/>
        <a:lstStyle/>
        <a:p>
          <a:r>
            <a:rPr lang="en-US" sz="1500" b="1" dirty="0" smtClean="0">
              <a:solidFill>
                <a:schemeClr val="bg1"/>
              </a:solidFill>
              <a:latin typeface="+mj-lt"/>
            </a:rPr>
            <a:t>Steve Yale-</a:t>
          </a:r>
          <a:r>
            <a:rPr lang="en-US" sz="1500" b="1" dirty="0" err="1" smtClean="0">
              <a:solidFill>
                <a:schemeClr val="bg1"/>
              </a:solidFill>
              <a:latin typeface="+mj-lt"/>
            </a:rPr>
            <a:t>Loehr</a:t>
          </a:r>
          <a:endParaRPr lang="en-US" sz="1500" b="1" dirty="0" smtClean="0">
            <a:solidFill>
              <a:schemeClr val="bg1"/>
            </a:solidFill>
            <a:latin typeface="+mj-lt"/>
          </a:endParaRPr>
        </a:p>
        <a:p>
          <a:r>
            <a:rPr lang="en-US" sz="1400" dirty="0" smtClean="0">
              <a:solidFill>
                <a:schemeClr val="bg1"/>
              </a:solidFill>
              <a:latin typeface="+mj-lt"/>
            </a:rPr>
            <a:t>Of Counsel, Miller &amp; Mayer, LLP</a:t>
          </a:r>
        </a:p>
        <a:p>
          <a:r>
            <a:rPr lang="en-US" sz="1200" dirty="0" smtClean="0">
              <a:solidFill>
                <a:schemeClr val="bg1"/>
              </a:solidFill>
              <a:latin typeface="+mj-lt"/>
            </a:rPr>
            <a:t>http://www.millermayer.com/</a:t>
          </a:r>
        </a:p>
        <a:p>
          <a:r>
            <a:rPr lang="en-US" sz="1400" i="0" dirty="0" smtClean="0">
              <a:solidFill>
                <a:schemeClr val="bg1"/>
              </a:solidFill>
              <a:latin typeface="+mj-lt"/>
            </a:rPr>
            <a:t>Professor, Cornell Law School</a:t>
          </a:r>
        </a:p>
      </dgm:t>
    </dgm:pt>
    <dgm:pt modelId="{959DC727-F4DF-4D34-9117-B4FE243295D4}" type="parTrans" cxnId="{F60731BB-B15B-4974-8DC1-368EB6CEC295}">
      <dgm:prSet/>
      <dgm:spPr/>
      <dgm:t>
        <a:bodyPr/>
        <a:lstStyle/>
        <a:p>
          <a:endParaRPr lang="en-US"/>
        </a:p>
      </dgm:t>
    </dgm:pt>
    <dgm:pt modelId="{4198D948-F701-4BC8-B128-120E8532CCB7}" type="sibTrans" cxnId="{F60731BB-B15B-4974-8DC1-368EB6CEC295}">
      <dgm:prSet/>
      <dgm:spPr/>
      <dgm:t>
        <a:bodyPr/>
        <a:lstStyle/>
        <a:p>
          <a:endParaRPr lang="en-US"/>
        </a:p>
      </dgm:t>
    </dgm:pt>
    <dgm:pt modelId="{8D2C51C2-2139-48E5-B439-75827888D264}" type="pres">
      <dgm:prSet presAssocID="{D70D6E48-743E-4D52-9202-5787EEED3A63}" presName="Name0" presStyleCnt="0">
        <dgm:presLayoutVars>
          <dgm:chMax/>
          <dgm:chPref/>
          <dgm:dir/>
        </dgm:presLayoutVars>
      </dgm:prSet>
      <dgm:spPr/>
      <dgm:t>
        <a:bodyPr/>
        <a:lstStyle/>
        <a:p>
          <a:endParaRPr lang="en-US"/>
        </a:p>
      </dgm:t>
    </dgm:pt>
    <dgm:pt modelId="{8AD15CCF-6561-42AB-8ED5-CA68415044A4}" type="pres">
      <dgm:prSet presAssocID="{F6604A7B-070D-41F6-AD1D-958F293AA47C}" presName="composite" presStyleCnt="0">
        <dgm:presLayoutVars>
          <dgm:chMax val="1"/>
          <dgm:chPref val="1"/>
        </dgm:presLayoutVars>
      </dgm:prSet>
      <dgm:spPr/>
    </dgm:pt>
    <dgm:pt modelId="{B69B5491-4D41-4EB8-9D60-E5589AE97239}" type="pres">
      <dgm:prSet presAssocID="{F6604A7B-070D-41F6-AD1D-958F293AA47C}" presName="Accent" presStyleLbl="trAlignAcc1" presStyleIdx="0" presStyleCnt="2" custScaleY="138217">
        <dgm:presLayoutVars>
          <dgm:chMax val="0"/>
          <dgm:chPref val="0"/>
        </dgm:presLayoutVars>
      </dgm:prSet>
      <dgm:spPr>
        <a:solidFill>
          <a:schemeClr val="accent1">
            <a:alpha val="40000"/>
          </a:schemeClr>
        </a:solidFill>
        <a:ln>
          <a:solidFill>
            <a:srgbClr val="2E3A4D"/>
          </a:solidFill>
        </a:ln>
      </dgm:spPr>
      <dgm:t>
        <a:bodyPr/>
        <a:lstStyle/>
        <a:p>
          <a:endParaRPr lang="en-US"/>
        </a:p>
      </dgm:t>
    </dgm:pt>
    <dgm:pt modelId="{0CB03EEF-753B-4FA9-8A57-9AD9037A35CF}" type="pres">
      <dgm:prSet presAssocID="{F6604A7B-070D-41F6-AD1D-958F293AA47C}" presName="Image" presStyleLbl="alignImgPlace1" presStyleIdx="0" presStyleCnt="2" custScaleX="93629" custScaleY="140742">
        <dgm:presLayoutVars>
          <dgm:chMax val="0"/>
          <dgm:chPref val="0"/>
        </dgm:presLayoutVars>
      </dgm:prSet>
      <dgm:spPr/>
      <dgm:t>
        <a:bodyPr/>
        <a:lstStyle/>
        <a:p>
          <a:endParaRPr lang="en-US"/>
        </a:p>
      </dgm:t>
    </dgm:pt>
    <dgm:pt modelId="{F28BA202-70C7-4EAF-83D0-4BE4CC8BF164}" type="pres">
      <dgm:prSet presAssocID="{F6604A7B-070D-41F6-AD1D-958F293AA47C}" presName="ChildComposite" presStyleCnt="0"/>
      <dgm:spPr/>
    </dgm:pt>
    <dgm:pt modelId="{F0890856-32B0-4CD4-957C-554CD38AD927}" type="pres">
      <dgm:prSet presAssocID="{F6604A7B-070D-41F6-AD1D-958F293AA47C}" presName="Child" presStyleLbl="node1" presStyleIdx="0" presStyleCnt="0">
        <dgm:presLayoutVars>
          <dgm:chMax val="0"/>
          <dgm:chPref val="0"/>
          <dgm:bulletEnabled val="1"/>
        </dgm:presLayoutVars>
      </dgm:prSet>
      <dgm:spPr/>
    </dgm:pt>
    <dgm:pt modelId="{9A35097D-1057-481E-AABA-4AF18DDAC1E7}" type="pres">
      <dgm:prSet presAssocID="{F6604A7B-070D-41F6-AD1D-958F293AA47C}" presName="Parent" presStyleLbl="revTx" presStyleIdx="0" presStyleCnt="2" custScaleX="109417" custScaleY="153185" custLinFactNeighborX="437" custLinFactNeighborY="58744">
        <dgm:presLayoutVars>
          <dgm:chMax val="1"/>
          <dgm:chPref val="0"/>
          <dgm:bulletEnabled val="1"/>
        </dgm:presLayoutVars>
      </dgm:prSet>
      <dgm:spPr/>
      <dgm:t>
        <a:bodyPr/>
        <a:lstStyle/>
        <a:p>
          <a:endParaRPr lang="en-US"/>
        </a:p>
      </dgm:t>
    </dgm:pt>
    <dgm:pt modelId="{B0FB5CF2-917E-4C98-A4F5-A90FC619A884}" type="pres">
      <dgm:prSet presAssocID="{5E16E5AE-58D8-4EF4-BA79-70228EC16E8B}" presName="sibTrans" presStyleCnt="0"/>
      <dgm:spPr/>
    </dgm:pt>
    <dgm:pt modelId="{67FBBEEA-EE0D-4996-8740-FB973D893834}" type="pres">
      <dgm:prSet presAssocID="{6A1C8428-2D25-4861-8E89-8B980BC44D41}" presName="composite" presStyleCnt="0">
        <dgm:presLayoutVars>
          <dgm:chMax val="1"/>
          <dgm:chPref val="1"/>
        </dgm:presLayoutVars>
      </dgm:prSet>
      <dgm:spPr/>
    </dgm:pt>
    <dgm:pt modelId="{C8A793F5-5AD5-4153-8807-3F0F1A6F7308}" type="pres">
      <dgm:prSet presAssocID="{6A1C8428-2D25-4861-8E89-8B980BC44D41}" presName="Accent" presStyleLbl="trAlignAcc1" presStyleIdx="1" presStyleCnt="2" custScaleY="138217">
        <dgm:presLayoutVars>
          <dgm:chMax val="0"/>
          <dgm:chPref val="0"/>
        </dgm:presLayoutVars>
      </dgm:prSet>
      <dgm:spPr>
        <a:solidFill>
          <a:schemeClr val="accent1">
            <a:alpha val="40000"/>
          </a:schemeClr>
        </a:solidFill>
        <a:ln>
          <a:solidFill>
            <a:srgbClr val="2E3A4D"/>
          </a:solidFill>
        </a:ln>
      </dgm:spPr>
      <dgm:t>
        <a:bodyPr/>
        <a:lstStyle/>
        <a:p>
          <a:endParaRPr lang="en-US"/>
        </a:p>
      </dgm:t>
    </dgm:pt>
    <dgm:pt modelId="{55709C94-F671-4362-A6D7-D9523945E056}" type="pres">
      <dgm:prSet presAssocID="{6A1C8428-2D25-4861-8E89-8B980BC44D41}" presName="Image" presStyleLbl="alignImgPlace1" presStyleIdx="1" presStyleCnt="2" custScaleX="104330" custScaleY="149163" custLinFactNeighborX="753" custLinFactNeighborY="-5779">
        <dgm:presLayoutVars>
          <dgm:chMax val="0"/>
          <dgm:chPref val="0"/>
        </dgm:presLayoutVars>
      </dgm:prSet>
      <dgm:spPr>
        <a:blipFill rotWithShape="1">
          <a:blip xmlns:r="http://schemas.openxmlformats.org/officeDocument/2006/relationships" r:embed="rId1"/>
          <a:stretch>
            <a:fillRect/>
          </a:stretch>
        </a:blipFill>
      </dgm:spPr>
      <dgm:t>
        <a:bodyPr/>
        <a:lstStyle/>
        <a:p>
          <a:endParaRPr lang="en-US"/>
        </a:p>
      </dgm:t>
    </dgm:pt>
    <dgm:pt modelId="{041F5B85-C53F-48B3-8C7E-0242CCF60B19}" type="pres">
      <dgm:prSet presAssocID="{6A1C8428-2D25-4861-8E89-8B980BC44D41}" presName="ChildComposite" presStyleCnt="0"/>
      <dgm:spPr/>
    </dgm:pt>
    <dgm:pt modelId="{7B0641AE-CE49-42F2-B8AC-E87767359DF1}" type="pres">
      <dgm:prSet presAssocID="{6A1C8428-2D25-4861-8E89-8B980BC44D41}" presName="Child" presStyleLbl="node1" presStyleIdx="0" presStyleCnt="0">
        <dgm:presLayoutVars>
          <dgm:chMax val="0"/>
          <dgm:chPref val="0"/>
          <dgm:bulletEnabled val="1"/>
        </dgm:presLayoutVars>
      </dgm:prSet>
      <dgm:spPr/>
    </dgm:pt>
    <dgm:pt modelId="{733C81F9-15F4-489F-9619-C42D0C4E852B}" type="pres">
      <dgm:prSet presAssocID="{6A1C8428-2D25-4861-8E89-8B980BC44D41}" presName="Parent" presStyleLbl="revTx" presStyleIdx="1" presStyleCnt="2" custScaleX="113899" custScaleY="161190" custLinFactNeighborX="40" custLinFactNeighborY="64620">
        <dgm:presLayoutVars>
          <dgm:chMax val="1"/>
          <dgm:chPref val="0"/>
          <dgm:bulletEnabled val="1"/>
        </dgm:presLayoutVars>
      </dgm:prSet>
      <dgm:spPr/>
      <dgm:t>
        <a:bodyPr/>
        <a:lstStyle/>
        <a:p>
          <a:endParaRPr lang="en-US"/>
        </a:p>
      </dgm:t>
    </dgm:pt>
  </dgm:ptLst>
  <dgm:cxnLst>
    <dgm:cxn modelId="{8E9706F4-9443-4FF7-BA15-918F0AAA43C5}" type="presOf" srcId="{D70D6E48-743E-4D52-9202-5787EEED3A63}" destId="{8D2C51C2-2139-48E5-B439-75827888D264}" srcOrd="0" destOrd="0" presId="urn:microsoft.com/office/officeart/2008/layout/CaptionedPictures"/>
    <dgm:cxn modelId="{46DAD34F-42DD-4399-952C-0442D6A17DE5}" srcId="{D70D6E48-743E-4D52-9202-5787EEED3A63}" destId="{F6604A7B-070D-41F6-AD1D-958F293AA47C}" srcOrd="0" destOrd="0" parTransId="{DA09A7D2-F2BC-4B4F-8BAB-F7B9BA287FC2}" sibTransId="{5E16E5AE-58D8-4EF4-BA79-70228EC16E8B}"/>
    <dgm:cxn modelId="{79C05425-8A0E-401C-B1A1-5A4A38CF4224}" type="presOf" srcId="{F6604A7B-070D-41F6-AD1D-958F293AA47C}" destId="{9A35097D-1057-481E-AABA-4AF18DDAC1E7}" srcOrd="0" destOrd="0" presId="urn:microsoft.com/office/officeart/2008/layout/CaptionedPictures"/>
    <dgm:cxn modelId="{6BBFD653-EBB1-4ABB-A23B-38910656DD89}" type="presOf" srcId="{6A1C8428-2D25-4861-8E89-8B980BC44D41}" destId="{733C81F9-15F4-489F-9619-C42D0C4E852B}" srcOrd="0" destOrd="0" presId="urn:microsoft.com/office/officeart/2008/layout/CaptionedPictures"/>
    <dgm:cxn modelId="{F60731BB-B15B-4974-8DC1-368EB6CEC295}" srcId="{D70D6E48-743E-4D52-9202-5787EEED3A63}" destId="{6A1C8428-2D25-4861-8E89-8B980BC44D41}" srcOrd="1" destOrd="0" parTransId="{959DC727-F4DF-4D34-9117-B4FE243295D4}" sibTransId="{4198D948-F701-4BC8-B128-120E8532CCB7}"/>
    <dgm:cxn modelId="{1D139DDD-FB97-4BFF-867D-583F9D0F5E77}" type="presParOf" srcId="{8D2C51C2-2139-48E5-B439-75827888D264}" destId="{8AD15CCF-6561-42AB-8ED5-CA68415044A4}" srcOrd="0" destOrd="0" presId="urn:microsoft.com/office/officeart/2008/layout/CaptionedPictures"/>
    <dgm:cxn modelId="{A3E3522D-71E9-41EA-9EC8-DFE7EA97CFD4}" type="presParOf" srcId="{8AD15CCF-6561-42AB-8ED5-CA68415044A4}" destId="{B69B5491-4D41-4EB8-9D60-E5589AE97239}" srcOrd="0" destOrd="0" presId="urn:microsoft.com/office/officeart/2008/layout/CaptionedPictures"/>
    <dgm:cxn modelId="{4CB183DC-4016-4599-ADCD-FD81CBCB1821}" type="presParOf" srcId="{8AD15CCF-6561-42AB-8ED5-CA68415044A4}" destId="{0CB03EEF-753B-4FA9-8A57-9AD9037A35CF}" srcOrd="1" destOrd="0" presId="urn:microsoft.com/office/officeart/2008/layout/CaptionedPictures"/>
    <dgm:cxn modelId="{71D24F3B-9AE2-4B27-A21D-58317BE8AB2B}" type="presParOf" srcId="{8AD15CCF-6561-42AB-8ED5-CA68415044A4}" destId="{F28BA202-70C7-4EAF-83D0-4BE4CC8BF164}" srcOrd="2" destOrd="0" presId="urn:microsoft.com/office/officeart/2008/layout/CaptionedPictures"/>
    <dgm:cxn modelId="{F48BD130-C749-4914-91F4-9D88FEE2D6C1}" type="presParOf" srcId="{F28BA202-70C7-4EAF-83D0-4BE4CC8BF164}" destId="{F0890856-32B0-4CD4-957C-554CD38AD927}" srcOrd="0" destOrd="0" presId="urn:microsoft.com/office/officeart/2008/layout/CaptionedPictures"/>
    <dgm:cxn modelId="{9A04C7C0-9A63-45A6-8B13-8880D1D38219}" type="presParOf" srcId="{F28BA202-70C7-4EAF-83D0-4BE4CC8BF164}" destId="{9A35097D-1057-481E-AABA-4AF18DDAC1E7}" srcOrd="1" destOrd="0" presId="urn:microsoft.com/office/officeart/2008/layout/CaptionedPictures"/>
    <dgm:cxn modelId="{A26E4E4D-60FA-44EE-A88F-C038B336FBBC}" type="presParOf" srcId="{8D2C51C2-2139-48E5-B439-75827888D264}" destId="{B0FB5CF2-917E-4C98-A4F5-A90FC619A884}" srcOrd="1" destOrd="0" presId="urn:microsoft.com/office/officeart/2008/layout/CaptionedPictures"/>
    <dgm:cxn modelId="{3FE05308-B116-4BC1-94F5-701A290823D0}" type="presParOf" srcId="{8D2C51C2-2139-48E5-B439-75827888D264}" destId="{67FBBEEA-EE0D-4996-8740-FB973D893834}" srcOrd="2" destOrd="0" presId="urn:microsoft.com/office/officeart/2008/layout/CaptionedPictures"/>
    <dgm:cxn modelId="{21B2EA93-77EE-4ED2-9780-6E4522AE86C4}" type="presParOf" srcId="{67FBBEEA-EE0D-4996-8740-FB973D893834}" destId="{C8A793F5-5AD5-4153-8807-3F0F1A6F7308}" srcOrd="0" destOrd="0" presId="urn:microsoft.com/office/officeart/2008/layout/CaptionedPictures"/>
    <dgm:cxn modelId="{A009A630-D411-4929-8241-4E2DF8152A12}" type="presParOf" srcId="{67FBBEEA-EE0D-4996-8740-FB973D893834}" destId="{55709C94-F671-4362-A6D7-D9523945E056}" srcOrd="1" destOrd="0" presId="urn:microsoft.com/office/officeart/2008/layout/CaptionedPictures"/>
    <dgm:cxn modelId="{2FB36BD4-C701-416A-9271-34F10932A6E9}" type="presParOf" srcId="{67FBBEEA-EE0D-4996-8740-FB973D893834}" destId="{041F5B85-C53F-48B3-8C7E-0242CCF60B19}" srcOrd="2" destOrd="0" presId="urn:microsoft.com/office/officeart/2008/layout/CaptionedPictures"/>
    <dgm:cxn modelId="{90252937-640C-4EE4-A9ED-2B685577760D}" type="presParOf" srcId="{041F5B85-C53F-48B3-8C7E-0242CCF60B19}" destId="{7B0641AE-CE49-42F2-B8AC-E87767359DF1}" srcOrd="0" destOrd="0" presId="urn:microsoft.com/office/officeart/2008/layout/CaptionedPictures"/>
    <dgm:cxn modelId="{9CD9B5DC-4F29-454E-BB57-90E4B0FA6531}" type="presParOf" srcId="{041F5B85-C53F-48B3-8C7E-0242CCF60B19}" destId="{733C81F9-15F4-489F-9619-C42D0C4E852B}"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B5491-4D41-4EB8-9D60-E5589AE97239}">
      <dsp:nvSpPr>
        <dsp:cNvPr id="0" name=""/>
        <dsp:cNvSpPr/>
      </dsp:nvSpPr>
      <dsp:spPr>
        <a:xfrm>
          <a:off x="1003" y="112488"/>
          <a:ext cx="2801702" cy="4555799"/>
        </a:xfrm>
        <a:prstGeom prst="rect">
          <a:avLst/>
        </a:prstGeom>
        <a:solidFill>
          <a:schemeClr val="accent1">
            <a:alpha val="40000"/>
          </a:schemeClr>
        </a:solidFill>
        <a:ln w="6350" cap="flat" cmpd="sng" algn="ctr">
          <a:solidFill>
            <a:srgbClr val="2E3A4D"/>
          </a:solidFill>
          <a:prstDash val="solid"/>
          <a:miter lim="800000"/>
        </a:ln>
        <a:effectLst/>
      </dsp:spPr>
      <dsp:style>
        <a:lnRef idx="1">
          <a:scrgbClr r="0" g="0" b="0"/>
        </a:lnRef>
        <a:fillRef idx="1">
          <a:scrgbClr r="0" g="0" b="0"/>
        </a:fillRef>
        <a:effectRef idx="0">
          <a:scrgbClr r="0" g="0" b="0"/>
        </a:effectRef>
        <a:fontRef idx="minor"/>
      </dsp:style>
    </dsp:sp>
    <dsp:sp modelId="{0CB03EEF-753B-4FA9-8A57-9AD9037A35CF}">
      <dsp:nvSpPr>
        <dsp:cNvPr id="0" name=""/>
        <dsp:cNvSpPr/>
      </dsp:nvSpPr>
      <dsp:spPr>
        <a:xfrm>
          <a:off x="221411" y="437728"/>
          <a:ext cx="2360885" cy="3015367"/>
        </a:xfrm>
        <a:prstGeom prst="rect">
          <a:avLst/>
        </a:prstGeom>
        <a:solidFill>
          <a:schemeClr val="accent3">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A35097D-1057-481E-AABA-4AF18DDAC1E7}">
      <dsp:nvSpPr>
        <dsp:cNvPr id="0" name=""/>
        <dsp:cNvSpPr/>
      </dsp:nvSpPr>
      <dsp:spPr>
        <a:xfrm>
          <a:off x="33380" y="3302784"/>
          <a:ext cx="2758985" cy="1363273"/>
        </a:xfrm>
        <a:prstGeom prst="rect">
          <a:avLst/>
        </a:prstGeom>
        <a:solidFill>
          <a:schemeClr val="tx2"/>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mj-lt"/>
            </a:rPr>
            <a:t>Dan Berger</a:t>
          </a:r>
          <a:endParaRPr lang="en-US" sz="1400" b="1" kern="1200" dirty="0" smtClean="0">
            <a:solidFill>
              <a:schemeClr val="bg1"/>
            </a:solidFill>
            <a:latin typeface="+mj-lt"/>
          </a:endParaRPr>
        </a:p>
        <a:p>
          <a:pPr lvl="0" algn="ctr" defTabSz="711200">
            <a:lnSpc>
              <a:spcPct val="90000"/>
            </a:lnSpc>
            <a:spcBef>
              <a:spcPct val="0"/>
            </a:spcBef>
            <a:spcAft>
              <a:spcPct val="35000"/>
            </a:spcAft>
          </a:pPr>
          <a:r>
            <a:rPr lang="en-US" sz="1400" kern="1200" dirty="0" smtClean="0">
              <a:solidFill>
                <a:schemeClr val="bg1"/>
              </a:solidFill>
              <a:latin typeface="+mj-lt"/>
            </a:rPr>
            <a:t>Partner, Curran &amp; Berger, LLP</a:t>
          </a:r>
        </a:p>
        <a:p>
          <a:pPr lvl="0" algn="ctr" defTabSz="711200">
            <a:lnSpc>
              <a:spcPct val="90000"/>
            </a:lnSpc>
            <a:spcBef>
              <a:spcPct val="0"/>
            </a:spcBef>
            <a:spcAft>
              <a:spcPct val="35000"/>
            </a:spcAft>
          </a:pPr>
          <a:r>
            <a:rPr lang="en-US" sz="1200" kern="1200" dirty="0" smtClean="0">
              <a:solidFill>
                <a:schemeClr val="bg1"/>
              </a:solidFill>
              <a:latin typeface="+mj-lt"/>
            </a:rPr>
            <a:t>http://</a:t>
          </a:r>
          <a:r>
            <a:rPr lang="en-US" sz="1200" kern="1200" dirty="0" smtClean="0">
              <a:solidFill>
                <a:schemeClr val="bg1"/>
              </a:solidFill>
              <a:latin typeface="+mj-lt"/>
            </a:rPr>
            <a:t>www.curranberger.com</a:t>
          </a:r>
          <a:endParaRPr lang="en-US" sz="1200" kern="1200" dirty="0" smtClean="0">
            <a:solidFill>
              <a:schemeClr val="bg1"/>
            </a:solidFill>
            <a:latin typeface="+mj-lt"/>
          </a:endParaRPr>
        </a:p>
      </dsp:txBody>
      <dsp:txXfrm>
        <a:off x="33380" y="3302784"/>
        <a:ext cx="2758985" cy="1363273"/>
      </dsp:txXfrm>
    </dsp:sp>
    <dsp:sp modelId="{C8A793F5-5AD5-4153-8807-3F0F1A6F7308}">
      <dsp:nvSpPr>
        <dsp:cNvPr id="0" name=""/>
        <dsp:cNvSpPr/>
      </dsp:nvSpPr>
      <dsp:spPr>
        <a:xfrm>
          <a:off x="3258145" y="112488"/>
          <a:ext cx="2801702" cy="4555799"/>
        </a:xfrm>
        <a:prstGeom prst="rect">
          <a:avLst/>
        </a:prstGeom>
        <a:solidFill>
          <a:schemeClr val="accent1">
            <a:alpha val="40000"/>
          </a:schemeClr>
        </a:solidFill>
        <a:ln w="6350" cap="flat" cmpd="sng" algn="ctr">
          <a:solidFill>
            <a:srgbClr val="2E3A4D"/>
          </a:solidFill>
          <a:prstDash val="solid"/>
          <a:miter lim="800000"/>
        </a:ln>
        <a:effectLst/>
      </dsp:spPr>
      <dsp:style>
        <a:lnRef idx="1">
          <a:scrgbClr r="0" g="0" b="0"/>
        </a:lnRef>
        <a:fillRef idx="1">
          <a:scrgbClr r="0" g="0" b="0"/>
        </a:fillRef>
        <a:effectRef idx="0">
          <a:scrgbClr r="0" g="0" b="0"/>
        </a:effectRef>
        <a:fontRef idx="minor"/>
      </dsp:style>
    </dsp:sp>
    <dsp:sp modelId="{55709C94-F671-4362-A6D7-D9523945E056}">
      <dsp:nvSpPr>
        <dsp:cNvPr id="0" name=""/>
        <dsp:cNvSpPr/>
      </dsp:nvSpPr>
      <dsp:spPr>
        <a:xfrm>
          <a:off x="3362626" y="223705"/>
          <a:ext cx="2630714" cy="3195785"/>
        </a:xfrm>
        <a:prstGeom prst="rect">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33C81F9-15F4-489F-9619-C42D0C4E852B}">
      <dsp:nvSpPr>
        <dsp:cNvPr id="0" name=""/>
        <dsp:cNvSpPr/>
      </dsp:nvSpPr>
      <dsp:spPr>
        <a:xfrm>
          <a:off x="3223999" y="3319457"/>
          <a:ext cx="2872000" cy="1434514"/>
        </a:xfrm>
        <a:prstGeom prst="rect">
          <a:avLst/>
        </a:prstGeom>
        <a:solidFill>
          <a:schemeClr val="tx2"/>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mj-lt"/>
            </a:rPr>
            <a:t>Steve Yale-</a:t>
          </a:r>
          <a:r>
            <a:rPr lang="en-US" sz="1500" b="1" kern="1200" dirty="0" err="1" smtClean="0">
              <a:solidFill>
                <a:schemeClr val="bg1"/>
              </a:solidFill>
              <a:latin typeface="+mj-lt"/>
            </a:rPr>
            <a:t>Loehr</a:t>
          </a:r>
          <a:endParaRPr lang="en-US" sz="1500" b="1" kern="1200" dirty="0" smtClean="0">
            <a:solidFill>
              <a:schemeClr val="bg1"/>
            </a:solidFill>
            <a:latin typeface="+mj-lt"/>
          </a:endParaRPr>
        </a:p>
        <a:p>
          <a:pPr lvl="0" algn="ctr" defTabSz="666750">
            <a:lnSpc>
              <a:spcPct val="90000"/>
            </a:lnSpc>
            <a:spcBef>
              <a:spcPct val="0"/>
            </a:spcBef>
            <a:spcAft>
              <a:spcPct val="35000"/>
            </a:spcAft>
          </a:pPr>
          <a:r>
            <a:rPr lang="en-US" sz="1400" kern="1200" dirty="0" smtClean="0">
              <a:solidFill>
                <a:schemeClr val="bg1"/>
              </a:solidFill>
              <a:latin typeface="+mj-lt"/>
            </a:rPr>
            <a:t>Of Counsel, Miller &amp; Mayer, LLP</a:t>
          </a:r>
        </a:p>
        <a:p>
          <a:pPr lvl="0" algn="ctr" defTabSz="666750">
            <a:lnSpc>
              <a:spcPct val="90000"/>
            </a:lnSpc>
            <a:spcBef>
              <a:spcPct val="0"/>
            </a:spcBef>
            <a:spcAft>
              <a:spcPct val="35000"/>
            </a:spcAft>
          </a:pPr>
          <a:r>
            <a:rPr lang="en-US" sz="1200" kern="1200" dirty="0" smtClean="0">
              <a:solidFill>
                <a:schemeClr val="bg1"/>
              </a:solidFill>
              <a:latin typeface="+mj-lt"/>
            </a:rPr>
            <a:t>http://www.millermayer.com/</a:t>
          </a:r>
        </a:p>
        <a:p>
          <a:pPr lvl="0" algn="ctr" defTabSz="666750">
            <a:lnSpc>
              <a:spcPct val="90000"/>
            </a:lnSpc>
            <a:spcBef>
              <a:spcPct val="0"/>
            </a:spcBef>
            <a:spcAft>
              <a:spcPct val="35000"/>
            </a:spcAft>
          </a:pPr>
          <a:r>
            <a:rPr lang="en-US" sz="1400" i="0" kern="1200" dirty="0" smtClean="0">
              <a:solidFill>
                <a:schemeClr val="bg1"/>
              </a:solidFill>
              <a:latin typeface="+mj-lt"/>
            </a:rPr>
            <a:t>Professor, Cornell Law School</a:t>
          </a:r>
        </a:p>
      </dsp:txBody>
      <dsp:txXfrm>
        <a:off x="3223999" y="3319457"/>
        <a:ext cx="2872000" cy="1434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BBC7C-5700-4C02-A1C0-037AD249ED06}">
      <dsp:nvSpPr>
        <dsp:cNvPr id="0" name=""/>
        <dsp:cNvSpPr/>
      </dsp:nvSpPr>
      <dsp:spPr>
        <a:xfrm rot="5400000">
          <a:off x="348950" y="1832004"/>
          <a:ext cx="1043469" cy="173630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48E302-28E7-43C7-8867-27B55EF6760F}">
      <dsp:nvSpPr>
        <dsp:cNvPr id="0" name=""/>
        <dsp:cNvSpPr/>
      </dsp:nvSpPr>
      <dsp:spPr>
        <a:xfrm>
          <a:off x="174769" y="2350786"/>
          <a:ext cx="1567549" cy="137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Policy</a:t>
          </a:r>
          <a:endParaRPr lang="en-US" sz="2200" kern="1200" dirty="0"/>
        </a:p>
      </dsp:txBody>
      <dsp:txXfrm>
        <a:off x="174769" y="2350786"/>
        <a:ext cx="1567549" cy="1374049"/>
      </dsp:txXfrm>
    </dsp:sp>
    <dsp:sp modelId="{2821A775-B5E6-4FC1-86CF-AD885364E579}">
      <dsp:nvSpPr>
        <dsp:cNvPr id="0" name=""/>
        <dsp:cNvSpPr/>
      </dsp:nvSpPr>
      <dsp:spPr>
        <a:xfrm>
          <a:off x="1446555" y="1704174"/>
          <a:ext cx="295764" cy="29576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6E46C-D848-4111-B4AE-4A2CCD07052A}">
      <dsp:nvSpPr>
        <dsp:cNvPr id="0" name=""/>
        <dsp:cNvSpPr/>
      </dsp:nvSpPr>
      <dsp:spPr>
        <a:xfrm rot="5400000">
          <a:off x="2267938" y="1357148"/>
          <a:ext cx="1043469" cy="173630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137EDE-6C9A-4C31-90A8-D5377B37B392}">
      <dsp:nvSpPr>
        <dsp:cNvPr id="0" name=""/>
        <dsp:cNvSpPr/>
      </dsp:nvSpPr>
      <dsp:spPr>
        <a:xfrm>
          <a:off x="2093757" y="1875931"/>
          <a:ext cx="1567549" cy="137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Regulation</a:t>
          </a:r>
          <a:endParaRPr lang="en-US" sz="2200" kern="1200" dirty="0"/>
        </a:p>
      </dsp:txBody>
      <dsp:txXfrm>
        <a:off x="2093757" y="1875931"/>
        <a:ext cx="1567549" cy="1374049"/>
      </dsp:txXfrm>
    </dsp:sp>
    <dsp:sp modelId="{D4F0651D-BF50-46ED-A9B8-4398A8CADA83}">
      <dsp:nvSpPr>
        <dsp:cNvPr id="0" name=""/>
        <dsp:cNvSpPr/>
      </dsp:nvSpPr>
      <dsp:spPr>
        <a:xfrm>
          <a:off x="3365542" y="1229319"/>
          <a:ext cx="295764" cy="29576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C5CE3C-7D80-487B-842C-35DFB2D4FCB8}">
      <dsp:nvSpPr>
        <dsp:cNvPr id="0" name=""/>
        <dsp:cNvSpPr/>
      </dsp:nvSpPr>
      <dsp:spPr>
        <a:xfrm rot="5400000">
          <a:off x="4186925" y="882293"/>
          <a:ext cx="1043469" cy="173630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6F92B-26CE-4A94-99BD-802B64707C87}">
      <dsp:nvSpPr>
        <dsp:cNvPr id="0" name=""/>
        <dsp:cNvSpPr/>
      </dsp:nvSpPr>
      <dsp:spPr>
        <a:xfrm>
          <a:off x="4012744" y="1401075"/>
          <a:ext cx="1567549" cy="137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Statute </a:t>
          </a:r>
          <a:endParaRPr lang="en-US" sz="2200" kern="1200" dirty="0"/>
        </a:p>
      </dsp:txBody>
      <dsp:txXfrm>
        <a:off x="4012744" y="1401075"/>
        <a:ext cx="1567549" cy="1374049"/>
      </dsp:txXfrm>
    </dsp:sp>
    <dsp:sp modelId="{AFA55DAA-5260-4E2B-8120-6B0AF97DBA7C}">
      <dsp:nvSpPr>
        <dsp:cNvPr id="0" name=""/>
        <dsp:cNvSpPr/>
      </dsp:nvSpPr>
      <dsp:spPr>
        <a:xfrm>
          <a:off x="5284529" y="754464"/>
          <a:ext cx="295764" cy="29576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CA873-7EE8-4CE5-8100-5D6F17457953}">
      <dsp:nvSpPr>
        <dsp:cNvPr id="0" name=""/>
        <dsp:cNvSpPr/>
      </dsp:nvSpPr>
      <dsp:spPr>
        <a:xfrm rot="5400000">
          <a:off x="6105912" y="407438"/>
          <a:ext cx="1043469" cy="173630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0F38FD-A0E9-4DD1-9395-BF8F4190278A}">
      <dsp:nvSpPr>
        <dsp:cNvPr id="0" name=""/>
        <dsp:cNvSpPr/>
      </dsp:nvSpPr>
      <dsp:spPr>
        <a:xfrm>
          <a:off x="5931731" y="926220"/>
          <a:ext cx="1567549" cy="137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Constitution </a:t>
          </a:r>
          <a:endParaRPr lang="en-US" sz="2200" kern="1200" dirty="0"/>
        </a:p>
      </dsp:txBody>
      <dsp:txXfrm>
        <a:off x="5931731" y="926220"/>
        <a:ext cx="1567549" cy="13740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52484-0E21-4E70-B425-545948BD33EB}">
      <dsp:nvSpPr>
        <dsp:cNvPr id="0" name=""/>
        <dsp:cNvSpPr/>
      </dsp:nvSpPr>
      <dsp:spPr>
        <a:xfrm>
          <a:off x="1917" y="890718"/>
          <a:ext cx="4214552" cy="4958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23CF0-3040-4DAB-BD29-EA5971270890}">
      <dsp:nvSpPr>
        <dsp:cNvPr id="0" name=""/>
        <dsp:cNvSpPr/>
      </dsp:nvSpPr>
      <dsp:spPr>
        <a:xfrm>
          <a:off x="1917" y="1076932"/>
          <a:ext cx="309616" cy="30961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91C08C-840E-4E2A-BDDC-7EEEBDFDAD51}">
      <dsp:nvSpPr>
        <dsp:cNvPr id="0" name=""/>
        <dsp:cNvSpPr/>
      </dsp:nvSpPr>
      <dsp:spPr>
        <a:xfrm>
          <a:off x="1917" y="0"/>
          <a:ext cx="4214552" cy="89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n-US" sz="5400" kern="1200" dirty="0" smtClean="0"/>
            <a:t>Same</a:t>
          </a:r>
          <a:endParaRPr lang="en-US" sz="5400" kern="1200" dirty="0"/>
        </a:p>
      </dsp:txBody>
      <dsp:txXfrm>
        <a:off x="1917" y="0"/>
        <a:ext cx="4214552" cy="890718"/>
      </dsp:txXfrm>
    </dsp:sp>
    <dsp:sp modelId="{A61BE4F9-0ADF-4E82-831A-D189CB8078EE}">
      <dsp:nvSpPr>
        <dsp:cNvPr id="0" name=""/>
        <dsp:cNvSpPr/>
      </dsp:nvSpPr>
      <dsp:spPr>
        <a:xfrm>
          <a:off x="1917" y="1798638"/>
          <a:ext cx="309608" cy="3096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FF8F09-725A-43F6-A55C-428DA44DF758}">
      <dsp:nvSpPr>
        <dsp:cNvPr id="0" name=""/>
        <dsp:cNvSpPr/>
      </dsp:nvSpPr>
      <dsp:spPr>
        <a:xfrm>
          <a:off x="296936" y="1592593"/>
          <a:ext cx="3919533" cy="72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Relationships</a:t>
          </a:r>
          <a:endParaRPr lang="en-US" sz="2400" kern="1200" dirty="0"/>
        </a:p>
      </dsp:txBody>
      <dsp:txXfrm>
        <a:off x="296936" y="1592593"/>
        <a:ext cx="3919533" cy="721698"/>
      </dsp:txXfrm>
    </dsp:sp>
    <dsp:sp modelId="{1B8D95AF-8F4F-445D-80BF-5EB4D33F5FCA}">
      <dsp:nvSpPr>
        <dsp:cNvPr id="0" name=""/>
        <dsp:cNvSpPr/>
      </dsp:nvSpPr>
      <dsp:spPr>
        <a:xfrm>
          <a:off x="1917" y="2520336"/>
          <a:ext cx="309608" cy="3096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ADC566-C409-4A1F-8608-B65CADF3AF86}">
      <dsp:nvSpPr>
        <dsp:cNvPr id="0" name=""/>
        <dsp:cNvSpPr/>
      </dsp:nvSpPr>
      <dsp:spPr>
        <a:xfrm>
          <a:off x="296936" y="2314291"/>
          <a:ext cx="3919533" cy="72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People (except at top)</a:t>
          </a:r>
          <a:endParaRPr lang="en-US" sz="2400" kern="1200" dirty="0"/>
        </a:p>
      </dsp:txBody>
      <dsp:txXfrm>
        <a:off x="296936" y="2314291"/>
        <a:ext cx="3919533" cy="721698"/>
      </dsp:txXfrm>
    </dsp:sp>
    <dsp:sp modelId="{D62FA08D-213E-42D2-8BFC-FF2321009F56}">
      <dsp:nvSpPr>
        <dsp:cNvPr id="0" name=""/>
        <dsp:cNvSpPr/>
      </dsp:nvSpPr>
      <dsp:spPr>
        <a:xfrm>
          <a:off x="1917" y="3242035"/>
          <a:ext cx="309608" cy="3096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74B6EC-BEC4-4A39-8103-44DF9D11E682}">
      <dsp:nvSpPr>
        <dsp:cNvPr id="0" name=""/>
        <dsp:cNvSpPr/>
      </dsp:nvSpPr>
      <dsp:spPr>
        <a:xfrm>
          <a:off x="296936" y="3035990"/>
          <a:ext cx="3919533" cy="72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Processes</a:t>
          </a:r>
          <a:endParaRPr lang="en-US" sz="2400" kern="1200" dirty="0"/>
        </a:p>
      </dsp:txBody>
      <dsp:txXfrm>
        <a:off x="296936" y="3035990"/>
        <a:ext cx="3919533" cy="721698"/>
      </dsp:txXfrm>
    </dsp:sp>
    <dsp:sp modelId="{5A1FE80B-4D65-4284-B5FA-BB4CBFC5030F}">
      <dsp:nvSpPr>
        <dsp:cNvPr id="0" name=""/>
        <dsp:cNvSpPr/>
      </dsp:nvSpPr>
      <dsp:spPr>
        <a:xfrm>
          <a:off x="4427197" y="890718"/>
          <a:ext cx="4214552" cy="49582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E6C6EC-A4A8-48E9-BB30-FBC66432A298}">
      <dsp:nvSpPr>
        <dsp:cNvPr id="0" name=""/>
        <dsp:cNvSpPr/>
      </dsp:nvSpPr>
      <dsp:spPr>
        <a:xfrm>
          <a:off x="4427197" y="1076932"/>
          <a:ext cx="309616" cy="30961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E06F6D-97E8-47EE-B34C-77A153D00881}">
      <dsp:nvSpPr>
        <dsp:cNvPr id="0" name=""/>
        <dsp:cNvSpPr/>
      </dsp:nvSpPr>
      <dsp:spPr>
        <a:xfrm>
          <a:off x="4427197" y="0"/>
          <a:ext cx="4214552" cy="89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68580" rIns="102870" bIns="68580" numCol="1" spcCol="1270" anchor="ctr" anchorCtr="0">
          <a:noAutofit/>
        </a:bodyPr>
        <a:lstStyle/>
        <a:p>
          <a:pPr lvl="0" algn="l" defTabSz="2400300">
            <a:lnSpc>
              <a:spcPct val="90000"/>
            </a:lnSpc>
            <a:spcBef>
              <a:spcPct val="0"/>
            </a:spcBef>
            <a:spcAft>
              <a:spcPct val="35000"/>
            </a:spcAft>
          </a:pPr>
          <a:r>
            <a:rPr lang="en-US" sz="5400" kern="1200" dirty="0" smtClean="0"/>
            <a:t>Different?</a:t>
          </a:r>
          <a:endParaRPr lang="en-US" sz="5400" kern="1200" dirty="0"/>
        </a:p>
      </dsp:txBody>
      <dsp:txXfrm>
        <a:off x="4427197" y="0"/>
        <a:ext cx="4214552" cy="890718"/>
      </dsp:txXfrm>
    </dsp:sp>
    <dsp:sp modelId="{E8956A2A-D1E9-42AF-BD23-9CB3A2B00BCA}">
      <dsp:nvSpPr>
        <dsp:cNvPr id="0" name=""/>
        <dsp:cNvSpPr/>
      </dsp:nvSpPr>
      <dsp:spPr>
        <a:xfrm>
          <a:off x="4427197" y="1798638"/>
          <a:ext cx="309608" cy="3096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F09F1D-23E1-455F-8F61-57D0FE0E2850}">
      <dsp:nvSpPr>
        <dsp:cNvPr id="0" name=""/>
        <dsp:cNvSpPr/>
      </dsp:nvSpPr>
      <dsp:spPr>
        <a:xfrm>
          <a:off x="4722216" y="1592593"/>
          <a:ext cx="3919533" cy="72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Commitment to stakeholder engagement?</a:t>
          </a:r>
          <a:endParaRPr lang="en-US" sz="2400" kern="1200" dirty="0"/>
        </a:p>
      </dsp:txBody>
      <dsp:txXfrm>
        <a:off x="4722216" y="1592593"/>
        <a:ext cx="3919533" cy="721698"/>
      </dsp:txXfrm>
    </dsp:sp>
    <dsp:sp modelId="{C42AC9A8-BE7E-4BA2-8D8E-94DE8366AA93}">
      <dsp:nvSpPr>
        <dsp:cNvPr id="0" name=""/>
        <dsp:cNvSpPr/>
      </dsp:nvSpPr>
      <dsp:spPr>
        <a:xfrm>
          <a:off x="4427197" y="2520336"/>
          <a:ext cx="309608" cy="30960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C7DD0F-CB50-41ED-95F9-4C59C7A0378F}">
      <dsp:nvSpPr>
        <dsp:cNvPr id="0" name=""/>
        <dsp:cNvSpPr/>
      </dsp:nvSpPr>
      <dsp:spPr>
        <a:xfrm>
          <a:off x="4722216" y="2314291"/>
          <a:ext cx="3919533" cy="721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US" sz="2400" kern="1200" dirty="0" smtClean="0"/>
            <a:t>Public engagement offices?</a:t>
          </a:r>
          <a:endParaRPr lang="en-US" sz="2400" kern="1200" dirty="0"/>
        </a:p>
      </dsp:txBody>
      <dsp:txXfrm>
        <a:off x="4722216" y="2314291"/>
        <a:ext cx="3919533" cy="7216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B5491-4D41-4EB8-9D60-E5589AE97239}">
      <dsp:nvSpPr>
        <dsp:cNvPr id="0" name=""/>
        <dsp:cNvSpPr/>
      </dsp:nvSpPr>
      <dsp:spPr>
        <a:xfrm>
          <a:off x="1003" y="112488"/>
          <a:ext cx="2801702" cy="4555799"/>
        </a:xfrm>
        <a:prstGeom prst="rect">
          <a:avLst/>
        </a:prstGeom>
        <a:solidFill>
          <a:schemeClr val="accent1">
            <a:alpha val="40000"/>
          </a:schemeClr>
        </a:solidFill>
        <a:ln w="6350" cap="flat" cmpd="sng" algn="ctr">
          <a:solidFill>
            <a:srgbClr val="2E3A4D"/>
          </a:solidFill>
          <a:prstDash val="solid"/>
          <a:miter lim="800000"/>
        </a:ln>
        <a:effectLst/>
      </dsp:spPr>
      <dsp:style>
        <a:lnRef idx="1">
          <a:scrgbClr r="0" g="0" b="0"/>
        </a:lnRef>
        <a:fillRef idx="1">
          <a:scrgbClr r="0" g="0" b="0"/>
        </a:fillRef>
        <a:effectRef idx="0">
          <a:scrgbClr r="0" g="0" b="0"/>
        </a:effectRef>
        <a:fontRef idx="minor"/>
      </dsp:style>
    </dsp:sp>
    <dsp:sp modelId="{0CB03EEF-753B-4FA9-8A57-9AD9037A35CF}">
      <dsp:nvSpPr>
        <dsp:cNvPr id="0" name=""/>
        <dsp:cNvSpPr/>
      </dsp:nvSpPr>
      <dsp:spPr>
        <a:xfrm>
          <a:off x="221411" y="437728"/>
          <a:ext cx="2360885" cy="3015367"/>
        </a:xfrm>
        <a:prstGeom prst="rect">
          <a:avLst/>
        </a:prstGeom>
        <a:solidFill>
          <a:schemeClr val="accent3">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A35097D-1057-481E-AABA-4AF18DDAC1E7}">
      <dsp:nvSpPr>
        <dsp:cNvPr id="0" name=""/>
        <dsp:cNvSpPr/>
      </dsp:nvSpPr>
      <dsp:spPr>
        <a:xfrm>
          <a:off x="33380" y="3302784"/>
          <a:ext cx="2758985" cy="1363273"/>
        </a:xfrm>
        <a:prstGeom prst="rect">
          <a:avLst/>
        </a:prstGeom>
        <a:solidFill>
          <a:schemeClr val="tx2"/>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mj-lt"/>
            </a:rPr>
            <a:t>Dan Berger</a:t>
          </a:r>
          <a:endParaRPr lang="en-US" sz="1400" b="1" kern="1200" dirty="0" smtClean="0">
            <a:solidFill>
              <a:schemeClr val="bg1"/>
            </a:solidFill>
            <a:latin typeface="+mj-lt"/>
          </a:endParaRPr>
        </a:p>
        <a:p>
          <a:pPr lvl="0" algn="ctr" defTabSz="711200">
            <a:lnSpc>
              <a:spcPct val="90000"/>
            </a:lnSpc>
            <a:spcBef>
              <a:spcPct val="0"/>
            </a:spcBef>
            <a:spcAft>
              <a:spcPct val="35000"/>
            </a:spcAft>
          </a:pPr>
          <a:r>
            <a:rPr lang="en-US" sz="1400" kern="1200" dirty="0" smtClean="0">
              <a:solidFill>
                <a:schemeClr val="bg1"/>
              </a:solidFill>
              <a:latin typeface="+mj-lt"/>
            </a:rPr>
            <a:t>Partner, Curran &amp; Berger, LLP</a:t>
          </a:r>
        </a:p>
        <a:p>
          <a:pPr lvl="0" algn="ctr" defTabSz="711200">
            <a:lnSpc>
              <a:spcPct val="90000"/>
            </a:lnSpc>
            <a:spcBef>
              <a:spcPct val="0"/>
            </a:spcBef>
            <a:spcAft>
              <a:spcPct val="35000"/>
            </a:spcAft>
          </a:pPr>
          <a:r>
            <a:rPr lang="en-US" sz="1200" kern="1200" dirty="0" smtClean="0">
              <a:solidFill>
                <a:schemeClr val="bg1"/>
              </a:solidFill>
              <a:latin typeface="+mj-lt"/>
            </a:rPr>
            <a:t>http://</a:t>
          </a:r>
          <a:r>
            <a:rPr lang="en-US" sz="1200" kern="1200" dirty="0" smtClean="0">
              <a:solidFill>
                <a:schemeClr val="bg1"/>
              </a:solidFill>
              <a:latin typeface="+mj-lt"/>
            </a:rPr>
            <a:t>www.curranberger.com</a:t>
          </a:r>
          <a:endParaRPr lang="en-US" sz="1200" kern="1200" dirty="0" smtClean="0">
            <a:solidFill>
              <a:schemeClr val="bg1"/>
            </a:solidFill>
            <a:latin typeface="+mj-lt"/>
          </a:endParaRPr>
        </a:p>
      </dsp:txBody>
      <dsp:txXfrm>
        <a:off x="33380" y="3302784"/>
        <a:ext cx="2758985" cy="1363273"/>
      </dsp:txXfrm>
    </dsp:sp>
    <dsp:sp modelId="{C8A793F5-5AD5-4153-8807-3F0F1A6F7308}">
      <dsp:nvSpPr>
        <dsp:cNvPr id="0" name=""/>
        <dsp:cNvSpPr/>
      </dsp:nvSpPr>
      <dsp:spPr>
        <a:xfrm>
          <a:off x="3258145" y="112488"/>
          <a:ext cx="2801702" cy="4555799"/>
        </a:xfrm>
        <a:prstGeom prst="rect">
          <a:avLst/>
        </a:prstGeom>
        <a:solidFill>
          <a:schemeClr val="accent1">
            <a:alpha val="40000"/>
          </a:schemeClr>
        </a:solidFill>
        <a:ln w="6350" cap="flat" cmpd="sng" algn="ctr">
          <a:solidFill>
            <a:srgbClr val="2E3A4D"/>
          </a:solidFill>
          <a:prstDash val="solid"/>
          <a:miter lim="800000"/>
        </a:ln>
        <a:effectLst/>
      </dsp:spPr>
      <dsp:style>
        <a:lnRef idx="1">
          <a:scrgbClr r="0" g="0" b="0"/>
        </a:lnRef>
        <a:fillRef idx="1">
          <a:scrgbClr r="0" g="0" b="0"/>
        </a:fillRef>
        <a:effectRef idx="0">
          <a:scrgbClr r="0" g="0" b="0"/>
        </a:effectRef>
        <a:fontRef idx="minor"/>
      </dsp:style>
    </dsp:sp>
    <dsp:sp modelId="{55709C94-F671-4362-A6D7-D9523945E056}">
      <dsp:nvSpPr>
        <dsp:cNvPr id="0" name=""/>
        <dsp:cNvSpPr/>
      </dsp:nvSpPr>
      <dsp:spPr>
        <a:xfrm>
          <a:off x="3362626" y="223705"/>
          <a:ext cx="2630714" cy="3195785"/>
        </a:xfrm>
        <a:prstGeom prst="rect">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33C81F9-15F4-489F-9619-C42D0C4E852B}">
      <dsp:nvSpPr>
        <dsp:cNvPr id="0" name=""/>
        <dsp:cNvSpPr/>
      </dsp:nvSpPr>
      <dsp:spPr>
        <a:xfrm>
          <a:off x="3223999" y="3319457"/>
          <a:ext cx="2872000" cy="1434514"/>
        </a:xfrm>
        <a:prstGeom prst="rect">
          <a:avLst/>
        </a:prstGeom>
        <a:solidFill>
          <a:schemeClr val="tx2"/>
        </a:solid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mj-lt"/>
            </a:rPr>
            <a:t>Steve Yale-</a:t>
          </a:r>
          <a:r>
            <a:rPr lang="en-US" sz="1500" b="1" kern="1200" dirty="0" err="1" smtClean="0">
              <a:solidFill>
                <a:schemeClr val="bg1"/>
              </a:solidFill>
              <a:latin typeface="+mj-lt"/>
            </a:rPr>
            <a:t>Loehr</a:t>
          </a:r>
          <a:endParaRPr lang="en-US" sz="1500" b="1" kern="1200" dirty="0" smtClean="0">
            <a:solidFill>
              <a:schemeClr val="bg1"/>
            </a:solidFill>
            <a:latin typeface="+mj-lt"/>
          </a:endParaRPr>
        </a:p>
        <a:p>
          <a:pPr lvl="0" algn="ctr" defTabSz="666750">
            <a:lnSpc>
              <a:spcPct val="90000"/>
            </a:lnSpc>
            <a:spcBef>
              <a:spcPct val="0"/>
            </a:spcBef>
            <a:spcAft>
              <a:spcPct val="35000"/>
            </a:spcAft>
          </a:pPr>
          <a:r>
            <a:rPr lang="en-US" sz="1400" kern="1200" dirty="0" smtClean="0">
              <a:solidFill>
                <a:schemeClr val="bg1"/>
              </a:solidFill>
              <a:latin typeface="+mj-lt"/>
            </a:rPr>
            <a:t>Of Counsel, Miller &amp; Mayer, LLP</a:t>
          </a:r>
        </a:p>
        <a:p>
          <a:pPr lvl="0" algn="ctr" defTabSz="666750">
            <a:lnSpc>
              <a:spcPct val="90000"/>
            </a:lnSpc>
            <a:spcBef>
              <a:spcPct val="0"/>
            </a:spcBef>
            <a:spcAft>
              <a:spcPct val="35000"/>
            </a:spcAft>
          </a:pPr>
          <a:r>
            <a:rPr lang="en-US" sz="1200" kern="1200" dirty="0" smtClean="0">
              <a:solidFill>
                <a:schemeClr val="bg1"/>
              </a:solidFill>
              <a:latin typeface="+mj-lt"/>
            </a:rPr>
            <a:t>http://www.millermayer.com/</a:t>
          </a:r>
        </a:p>
        <a:p>
          <a:pPr lvl="0" algn="ctr" defTabSz="666750">
            <a:lnSpc>
              <a:spcPct val="90000"/>
            </a:lnSpc>
            <a:spcBef>
              <a:spcPct val="0"/>
            </a:spcBef>
            <a:spcAft>
              <a:spcPct val="35000"/>
            </a:spcAft>
          </a:pPr>
          <a:r>
            <a:rPr lang="en-US" sz="1400" i="0" kern="1200" dirty="0" smtClean="0">
              <a:solidFill>
                <a:schemeClr val="bg1"/>
              </a:solidFill>
              <a:latin typeface="+mj-lt"/>
            </a:rPr>
            <a:t>Professor, Cornell Law School</a:t>
          </a:r>
        </a:p>
      </dsp:txBody>
      <dsp:txXfrm>
        <a:off x="3223999" y="3319457"/>
        <a:ext cx="2872000" cy="1434514"/>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5AA4AA-FFCF-40AD-88DE-C3DA9C2D3A07}" type="datetimeFigureOut">
              <a:rPr lang="en-US" smtClean="0"/>
              <a:pPr/>
              <a:t>12/1/2016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5F8FC6-2555-40D7-99E8-2E7DFC37464B}" type="slidenum">
              <a:rPr lang="en-US" smtClean="0"/>
              <a:pPr/>
              <a:t>‹#›</a:t>
            </a:fld>
            <a:endParaRPr lang="en-US" dirty="0"/>
          </a:p>
        </p:txBody>
      </p:sp>
    </p:spTree>
    <p:extLst>
      <p:ext uri="{BB962C8B-B14F-4D97-AF65-F5344CB8AC3E}">
        <p14:creationId xmlns:p14="http://schemas.microsoft.com/office/powerpoint/2010/main" val="362268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68EAF78-22C0-4252-8ADB-3B5D8A36144D}" type="datetimeFigureOut">
              <a:rPr lang="en-US" smtClean="0"/>
              <a:pPr/>
              <a:t>12/1/2016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D4A4B8-7877-439B-B1FD-2C14F88240AA}" type="slidenum">
              <a:rPr lang="en-US" smtClean="0"/>
              <a:pPr/>
              <a:t>‹#›</a:t>
            </a:fld>
            <a:endParaRPr lang="en-US" dirty="0"/>
          </a:p>
        </p:txBody>
      </p:sp>
    </p:spTree>
    <p:extLst>
      <p:ext uri="{BB962C8B-B14F-4D97-AF65-F5344CB8AC3E}">
        <p14:creationId xmlns:p14="http://schemas.microsoft.com/office/powerpoint/2010/main" val="35844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mmigrationpolicy.org/special-reports/guide-immigration-accountability-executive-action#deferredac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solidFill>
              <a:srgbClr val="000000"/>
            </a:solidFill>
            <a:miter lim="800000"/>
            <a:headEnd/>
            <a:tailEnd/>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31774">
              <a:defRPr/>
            </a:pPr>
            <a:endParaRPr lang="en-US" altLang="en-US" baseline="0" dirty="0" smtClean="0">
              <a:latin typeface="Times New Roman" panose="02020603050405020304" pitchFamily="18" charset="0"/>
            </a:endParaRPr>
          </a:p>
          <a:p>
            <a:endParaRPr lang="en-US" dirty="0" smtClean="0"/>
          </a:p>
        </p:txBody>
      </p:sp>
      <p:sp>
        <p:nvSpPr>
          <p:cNvPr id="19460" name="Slide Number Placeholder 3"/>
          <p:cNvSpPr>
            <a:spLocks noGrp="1"/>
          </p:cNvSpPr>
          <p:nvPr>
            <p:ph type="sldNum" sz="quarter" idx="4294967295"/>
          </p:nvPr>
        </p:nvSpPr>
        <p:spPr bwMode="auto">
          <a:xfrm>
            <a:off x="4419600" y="9576198"/>
            <a:ext cx="3381587" cy="5033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53" tIns="48326" rIns="96653" bIns="48326"/>
          <a:lstStyle/>
          <a:p>
            <a:fld id="{32EC4E27-DB17-4B64-B4E5-A732151F4912}" type="slidenum">
              <a:rPr lang="en-US" altLang="en-US"/>
              <a:pPr/>
              <a:t>1</a:t>
            </a:fld>
            <a:endParaRPr lang="en-US" altLang="en-US" dirty="0"/>
          </a:p>
        </p:txBody>
      </p:sp>
      <p:sp>
        <p:nvSpPr>
          <p:cNvPr id="19461" name="Header Placeholder 1"/>
          <p:cNvSpPr>
            <a:spLocks noGrp="1"/>
          </p:cNvSpPr>
          <p:nvPr>
            <p:ph type="hdr" sz="quarter" idx="4294967295"/>
          </p:nvPr>
        </p:nvSpPr>
        <p:spPr bwMode="auto">
          <a:xfrm>
            <a:off x="0" y="0"/>
            <a:ext cx="3381587" cy="5033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53" tIns="48326" rIns="96653" bIns="48326"/>
          <a:lstStyle/>
          <a:p>
            <a:r>
              <a:rPr lang="en-US" altLang="en-US" dirty="0"/>
              <a:t>Financial Strategies to Recruit, Support, and Retain International Students</a:t>
            </a:r>
          </a:p>
        </p:txBody>
      </p:sp>
      <p:sp>
        <p:nvSpPr>
          <p:cNvPr id="19462" name="Date Placeholder 2"/>
          <p:cNvSpPr>
            <a:spLocks noGrp="1"/>
          </p:cNvSpPr>
          <p:nvPr>
            <p:ph type="dt" sz="quarter" idx="4294967295"/>
          </p:nvPr>
        </p:nvSpPr>
        <p:spPr bwMode="auto">
          <a:xfrm>
            <a:off x="4419600" y="0"/>
            <a:ext cx="3381587" cy="5033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53" tIns="48326" rIns="96653" bIns="48326"/>
          <a:lstStyle/>
          <a:p>
            <a:r>
              <a:rPr lang="en-US" altLang="en-US" dirty="0"/>
              <a:t>1/22/2014 NAFSA Webinar</a:t>
            </a:r>
          </a:p>
        </p:txBody>
      </p:sp>
    </p:spTree>
    <p:extLst>
      <p:ext uri="{BB962C8B-B14F-4D97-AF65-F5344CB8AC3E}">
        <p14:creationId xmlns:p14="http://schemas.microsoft.com/office/powerpoint/2010/main" val="2219167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Times New Roman" panose="02020603050405020304" pitchFamily="18" charset="0"/>
            </a:endParaRPr>
          </a:p>
          <a:p>
            <a:r>
              <a:rPr lang="en-US" altLang="en-US" dirty="0">
                <a:latin typeface="Times New Roman" panose="02020603050405020304" pitchFamily="18" charset="0"/>
              </a:rPr>
              <a:t>Steve Springer:</a:t>
            </a:r>
          </a:p>
          <a:p>
            <a:endParaRPr lang="en-US" altLang="en-US" dirty="0">
              <a:latin typeface="Times New Roman" panose="02020603050405020304" pitchFamily="18" charset="0"/>
            </a:endParaRPr>
          </a:p>
          <a:p>
            <a:r>
              <a:rPr lang="en-US" altLang="en-US" sz="1600" dirty="0">
                <a:latin typeface="Times New Roman" panose="02020603050405020304" pitchFamily="18" charset="0"/>
              </a:rPr>
              <a:t>And it’s probably most important for us to remember how the hierarchy of authority plays out in our day-to-day work.  Agency policies must conform to regulations, regulations must conform to statutes, and statutes must conform to the Constitution.  New administrations don’t begin with a clean slate, and they face many checks and balances on their powers.  Granted they can affect big changes, but there are processes and safeguards along the way.  So let’s keep this in mind as we ponder how a new administration might affect our daily regulatory practice.</a:t>
            </a:r>
          </a:p>
        </p:txBody>
      </p:sp>
      <p:sp>
        <p:nvSpPr>
          <p:cNvPr id="4" name="Slide Number Placeholder 3"/>
          <p:cNvSpPr>
            <a:spLocks noGrp="1"/>
          </p:cNvSpPr>
          <p:nvPr>
            <p:ph type="sldNum" sz="quarter" idx="10"/>
          </p:nvPr>
        </p:nvSpPr>
        <p:spPr/>
        <p:txBody>
          <a:bodyPr/>
          <a:lstStyle/>
          <a:p>
            <a:fld id="{9FD4A4B8-7877-439B-B1FD-2C14F88240AA}" type="slidenum">
              <a:rPr lang="en-US" smtClean="0"/>
              <a:pPr/>
              <a:t>10</a:t>
            </a:fld>
            <a:endParaRPr lang="en-US" dirty="0"/>
          </a:p>
        </p:txBody>
      </p:sp>
    </p:spTree>
    <p:extLst>
      <p:ext uri="{BB962C8B-B14F-4D97-AF65-F5344CB8AC3E}">
        <p14:creationId xmlns:p14="http://schemas.microsoft.com/office/powerpoint/2010/main" val="17057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 Springer:</a:t>
            </a:r>
          </a:p>
          <a:p>
            <a:endParaRPr lang="en-US" dirty="0" smtClean="0"/>
          </a:p>
          <a:p>
            <a:r>
              <a:rPr lang="en-US" sz="1400" dirty="0" smtClean="0"/>
              <a:t>Let’s also remember that NAFSA will continue agency engagement about regulatory</a:t>
            </a:r>
            <a:r>
              <a:rPr lang="en-US" sz="1400" baseline="0" dirty="0" smtClean="0"/>
              <a:t> practice issues, the area I work in, just as vigorously as we have been pursuing it.  We have good professional relationships with our liaison partners—all civil servants—at the agencies, and there’s no reason to expect that these people or our relationships with them will change.  The processes for responding to agency initiatives (like new regulations) and for seeking improvements in agency regulations, policies, and processes remain the same (as I mentioned on the last slide).  The Obama administration placed a lot of emphasis on public engagement and stakeholder engagement, and many agencies created offices of public engagement to carry out this function.  That could change.  We don’t know.  We’ll just have to continue advocating for this kind of commitment from the Trump administration and wait and see how it goes.</a:t>
            </a:r>
            <a:endParaRPr lang="en-US" sz="1400" dirty="0"/>
          </a:p>
        </p:txBody>
      </p:sp>
      <p:sp>
        <p:nvSpPr>
          <p:cNvPr id="4" name="Slide Number Placeholder 3"/>
          <p:cNvSpPr>
            <a:spLocks noGrp="1"/>
          </p:cNvSpPr>
          <p:nvPr>
            <p:ph type="sldNum" sz="quarter" idx="10"/>
          </p:nvPr>
        </p:nvSpPr>
        <p:spPr/>
        <p:txBody>
          <a:bodyPr/>
          <a:lstStyle/>
          <a:p>
            <a:fld id="{9FD4A4B8-7877-439B-B1FD-2C14F88240AA}" type="slidenum">
              <a:rPr lang="en-US" smtClean="0"/>
              <a:pPr/>
              <a:t>11</a:t>
            </a:fld>
            <a:endParaRPr lang="en-US" dirty="0"/>
          </a:p>
        </p:txBody>
      </p:sp>
    </p:spTree>
    <p:extLst>
      <p:ext uri="{BB962C8B-B14F-4D97-AF65-F5344CB8AC3E}">
        <p14:creationId xmlns:p14="http://schemas.microsoft.com/office/powerpoint/2010/main" val="256289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latin typeface="Times New Roman" panose="02020603050405020304" pitchFamily="18" charset="0"/>
              </a:rPr>
              <a:t>Steve Springer:</a:t>
            </a:r>
          </a:p>
          <a:p>
            <a:pPr>
              <a:defRPr/>
            </a:pPr>
            <a:endParaRPr lang="en-US" altLang="en-US" dirty="0" smtClean="0">
              <a:latin typeface="Times New Roman" panose="02020603050405020304" pitchFamily="18" charset="0"/>
            </a:endParaRPr>
          </a:p>
          <a:p>
            <a:pPr>
              <a:defRPr/>
            </a:pPr>
            <a:r>
              <a:rPr lang="en-US" altLang="en-US" sz="1600" dirty="0">
                <a:latin typeface="Times New Roman" panose="02020603050405020304" pitchFamily="18" charset="0"/>
              </a:rPr>
              <a:t>Finally, before Dan and Steve start addressing your questions, let me remind you of some available resources.  For now, we are adding all new resources that we identify to the list of resources from the recent NAFSA town hall.  So be sure to go to the town hall page, listen to the recording of the town hall and access the ever-expanding list of resources.  Let me highlight a few we’ve added in the last few days.</a:t>
            </a:r>
          </a:p>
        </p:txBody>
      </p:sp>
      <p:sp>
        <p:nvSpPr>
          <p:cNvPr id="4" name="Slide Number Placeholder 3"/>
          <p:cNvSpPr>
            <a:spLocks noGrp="1"/>
          </p:cNvSpPr>
          <p:nvPr>
            <p:ph type="sldNum" sz="quarter" idx="10"/>
          </p:nvPr>
        </p:nvSpPr>
        <p:spPr/>
        <p:txBody>
          <a:bodyPr/>
          <a:lstStyle/>
          <a:p>
            <a:fld id="{9FD4A4B8-7877-439B-B1FD-2C14F88240AA}" type="slidenum">
              <a:rPr lang="en-US" smtClean="0"/>
              <a:pPr/>
              <a:t>12</a:t>
            </a:fld>
            <a:endParaRPr lang="en-US" dirty="0"/>
          </a:p>
        </p:txBody>
      </p:sp>
    </p:spTree>
    <p:extLst>
      <p:ext uri="{BB962C8B-B14F-4D97-AF65-F5344CB8AC3E}">
        <p14:creationId xmlns:p14="http://schemas.microsoft.com/office/powerpoint/2010/main" val="1459034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smtClean="0">
                <a:latin typeface="Times New Roman" panose="02020603050405020304" pitchFamily="18" charset="0"/>
              </a:rPr>
              <a:t>Steve Springer</a:t>
            </a:r>
            <a:r>
              <a:rPr lang="en-US" altLang="en-US" baseline="0" dirty="0" smtClean="0">
                <a:latin typeface="Times New Roman" panose="02020603050405020304" pitchFamily="18" charset="0"/>
              </a:rPr>
              <a:t>:</a:t>
            </a:r>
          </a:p>
          <a:p>
            <a:pPr defTabSz="931774">
              <a:defRPr/>
            </a:pPr>
            <a:endParaRPr lang="en-US" altLang="en-US" baseline="0" dirty="0" smtClean="0">
              <a:latin typeface="Times New Roman" panose="02020603050405020304" pitchFamily="18" charset="0"/>
            </a:endParaRPr>
          </a:p>
          <a:p>
            <a:pPr defTabSz="931774">
              <a:defRPr/>
            </a:pPr>
            <a:r>
              <a:rPr lang="en-US" altLang="en-US" sz="1600" dirty="0">
                <a:latin typeface="Times New Roman" panose="02020603050405020304" pitchFamily="18" charset="0"/>
              </a:rPr>
              <a:t>Asks Dan and Steve what about immigration and the new administration are they are watching for or concerned about and how (generally) are they advising clients about this.</a:t>
            </a:r>
          </a:p>
          <a:p>
            <a:pPr defTabSz="931774">
              <a:defRPr/>
            </a:pPr>
            <a:endParaRPr lang="en-US" sz="1600" dirty="0">
              <a:latin typeface="Times New Roman" panose="02020603050405020304" pitchFamily="18" charset="0"/>
            </a:endParaRPr>
          </a:p>
          <a:p>
            <a:pPr defTabSz="931774">
              <a:defRPr/>
            </a:pPr>
            <a:r>
              <a:rPr lang="en-US" sz="1600" dirty="0" smtClean="0">
                <a:latin typeface="Times New Roman" panose="02020603050405020304" pitchFamily="18" charset="0"/>
              </a:rPr>
              <a:t>David Fosnocht,</a:t>
            </a:r>
            <a:r>
              <a:rPr lang="en-US" sz="1600" baseline="0" dirty="0" smtClean="0">
                <a:latin typeface="Times New Roman" panose="02020603050405020304" pitchFamily="18" charset="0"/>
              </a:rPr>
              <a:t> Director of Regulatory Practice Resources and editor of the Adviser’s </a:t>
            </a:r>
            <a:r>
              <a:rPr lang="en-US" sz="1600" baseline="0" smtClean="0">
                <a:latin typeface="Times New Roman" panose="02020603050405020304" pitchFamily="18" charset="0"/>
              </a:rPr>
              <a:t>Manual </a:t>
            </a:r>
            <a:r>
              <a:rPr lang="en-US" sz="1600" smtClean="0">
                <a:latin typeface="Times New Roman" panose="02020603050405020304" pitchFamily="18" charset="0"/>
              </a:rPr>
              <a:t>will </a:t>
            </a:r>
            <a:r>
              <a:rPr lang="en-US" sz="1600" dirty="0">
                <a:latin typeface="Times New Roman" panose="02020603050405020304" pitchFamily="18" charset="0"/>
              </a:rPr>
              <a:t>ask Dan and Steve questions submitted by participants through the chat box.</a:t>
            </a:r>
            <a:endParaRPr lang="en-US" sz="1600" dirty="0"/>
          </a:p>
          <a:p>
            <a:endParaRPr lang="en-US" dirty="0"/>
          </a:p>
        </p:txBody>
      </p:sp>
      <p:sp>
        <p:nvSpPr>
          <p:cNvPr id="4" name="Slide Number Placeholder 3"/>
          <p:cNvSpPr>
            <a:spLocks noGrp="1"/>
          </p:cNvSpPr>
          <p:nvPr>
            <p:ph type="sldNum" sz="quarter" idx="10"/>
          </p:nvPr>
        </p:nvSpPr>
        <p:spPr/>
        <p:txBody>
          <a:bodyPr/>
          <a:lstStyle/>
          <a:p>
            <a:fld id="{9FD4A4B8-7877-439B-B1FD-2C14F88240AA}" type="slidenum">
              <a:rPr lang="en-US" smtClean="0"/>
              <a:pPr/>
              <a:t>13</a:t>
            </a:fld>
            <a:endParaRPr lang="en-US" dirty="0"/>
          </a:p>
        </p:txBody>
      </p:sp>
    </p:spTree>
    <p:extLst>
      <p:ext uri="{BB962C8B-B14F-4D97-AF65-F5344CB8AC3E}">
        <p14:creationId xmlns:p14="http://schemas.microsoft.com/office/powerpoint/2010/main" val="3721141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D4A4B8-7877-439B-B1FD-2C14F88240AA}" type="slidenum">
              <a:rPr lang="en-US" smtClean="0"/>
              <a:pPr/>
              <a:t>14</a:t>
            </a:fld>
            <a:endParaRPr lang="en-US" dirty="0"/>
          </a:p>
        </p:txBody>
      </p:sp>
    </p:spTree>
    <p:extLst>
      <p:ext uri="{BB962C8B-B14F-4D97-AF65-F5344CB8AC3E}">
        <p14:creationId xmlns:p14="http://schemas.microsoft.com/office/powerpoint/2010/main" val="301744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a:solidFill>
              <a:srgbClr val="000000"/>
            </a:solidFill>
            <a:miter lim="800000"/>
            <a:headEnd/>
            <a:tailEnd/>
          </a:ln>
        </p:spPr>
      </p:sp>
      <p:sp>
        <p:nvSpPr>
          <p:cNvPr id="194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31774">
              <a:defRPr/>
            </a:pPr>
            <a:r>
              <a:rPr lang="en-US" altLang="en-US" sz="1600" dirty="0">
                <a:latin typeface="Times New Roman" panose="02020603050405020304" pitchFamily="18" charset="0"/>
              </a:rPr>
              <a:t>Steve Springer:</a:t>
            </a:r>
          </a:p>
          <a:p>
            <a:pPr defTabSz="931774">
              <a:defRPr/>
            </a:pPr>
            <a:endParaRPr lang="en-US" altLang="en-US" sz="1600" dirty="0">
              <a:latin typeface="Times New Roman" panose="02020603050405020304" pitchFamily="18" charset="0"/>
            </a:endParaRPr>
          </a:p>
          <a:p>
            <a:pPr defTabSz="931774">
              <a:defRPr/>
            </a:pPr>
            <a:r>
              <a:rPr lang="en-US" altLang="en-US" sz="1600" dirty="0">
                <a:latin typeface="Times New Roman" panose="02020603050405020304" pitchFamily="18" charset="0"/>
              </a:rPr>
              <a:t>Welcome to this Government Connection: Regulatory Practice and a New Presidential Administration.  This is Steve Springer, Director of Regulatory Practice Liaison at NAFSA.  Thanks for joining us today.</a:t>
            </a:r>
          </a:p>
          <a:p>
            <a:pPr defTabSz="931774">
              <a:defRPr/>
            </a:pPr>
            <a:endParaRPr lang="en-US" altLang="en-US" sz="1600" dirty="0">
              <a:latin typeface="Times New Roman" panose="02020603050405020304" pitchFamily="18" charset="0"/>
            </a:endParaRPr>
          </a:p>
          <a:p>
            <a:pPr defTabSz="931774">
              <a:defRPr/>
            </a:pPr>
            <a:r>
              <a:rPr lang="en-US" altLang="en-US" sz="1600" dirty="0">
                <a:latin typeface="Times New Roman" panose="02020603050405020304" pitchFamily="18" charset="0"/>
              </a:rPr>
              <a:t>This is an unusual Government Connection in that we have experts on the law and especially immigration law, rather than government officials, as our presenters.  Let me introduce them. </a:t>
            </a:r>
          </a:p>
          <a:p>
            <a:endParaRPr lang="en-US" dirty="0" smtClean="0"/>
          </a:p>
        </p:txBody>
      </p:sp>
      <p:sp>
        <p:nvSpPr>
          <p:cNvPr id="19460" name="Slide Number Placeholder 3"/>
          <p:cNvSpPr>
            <a:spLocks noGrp="1"/>
          </p:cNvSpPr>
          <p:nvPr>
            <p:ph type="sldNum" sz="quarter" idx="4294967295"/>
          </p:nvPr>
        </p:nvSpPr>
        <p:spPr bwMode="auto">
          <a:xfrm>
            <a:off x="4419600" y="9576198"/>
            <a:ext cx="3381587" cy="5033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53" tIns="48326" rIns="96653" bIns="48326"/>
          <a:lstStyle/>
          <a:p>
            <a:fld id="{32EC4E27-DB17-4B64-B4E5-A732151F4912}" type="slidenum">
              <a:rPr lang="en-US" altLang="en-US"/>
              <a:pPr/>
              <a:t>2</a:t>
            </a:fld>
            <a:endParaRPr lang="en-US" altLang="en-US" dirty="0"/>
          </a:p>
        </p:txBody>
      </p:sp>
      <p:sp>
        <p:nvSpPr>
          <p:cNvPr id="19461" name="Header Placeholder 1"/>
          <p:cNvSpPr>
            <a:spLocks noGrp="1"/>
          </p:cNvSpPr>
          <p:nvPr>
            <p:ph type="hdr" sz="quarter" idx="4294967295"/>
          </p:nvPr>
        </p:nvSpPr>
        <p:spPr bwMode="auto">
          <a:xfrm>
            <a:off x="0" y="0"/>
            <a:ext cx="3381587" cy="5033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53" tIns="48326" rIns="96653" bIns="48326"/>
          <a:lstStyle/>
          <a:p>
            <a:r>
              <a:rPr lang="en-US" altLang="en-US" dirty="0"/>
              <a:t>Financial Strategies to Recruit, Support, and Retain International Students</a:t>
            </a:r>
          </a:p>
        </p:txBody>
      </p:sp>
      <p:sp>
        <p:nvSpPr>
          <p:cNvPr id="19462" name="Date Placeholder 2"/>
          <p:cNvSpPr>
            <a:spLocks noGrp="1"/>
          </p:cNvSpPr>
          <p:nvPr>
            <p:ph type="dt" sz="quarter" idx="4294967295"/>
          </p:nvPr>
        </p:nvSpPr>
        <p:spPr bwMode="auto">
          <a:xfrm>
            <a:off x="4419600" y="0"/>
            <a:ext cx="3381587" cy="5033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53" tIns="48326" rIns="96653" bIns="48326"/>
          <a:lstStyle/>
          <a:p>
            <a:r>
              <a:rPr lang="en-US" altLang="en-US" dirty="0"/>
              <a:t>1/22/2014 NAFSA Webinar</a:t>
            </a:r>
          </a:p>
        </p:txBody>
      </p:sp>
    </p:spTree>
    <p:extLst>
      <p:ext uri="{BB962C8B-B14F-4D97-AF65-F5344CB8AC3E}">
        <p14:creationId xmlns:p14="http://schemas.microsoft.com/office/powerpoint/2010/main" val="2581863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smtClean="0">
                <a:latin typeface="Times New Roman" panose="02020603050405020304" pitchFamily="18" charset="0"/>
              </a:rPr>
              <a:t>Steve Springer</a:t>
            </a:r>
            <a:r>
              <a:rPr lang="en-US" altLang="en-US" baseline="0" dirty="0" smtClean="0">
                <a:latin typeface="Times New Roman" panose="02020603050405020304" pitchFamily="18" charset="0"/>
              </a:rPr>
              <a:t>:</a:t>
            </a:r>
          </a:p>
          <a:p>
            <a:pPr defTabSz="931774">
              <a:defRPr/>
            </a:pPr>
            <a:endParaRPr lang="en-US" altLang="en-US" sz="1600" dirty="0">
              <a:latin typeface="Times New Roman" panose="02020603050405020304" pitchFamily="18" charset="0"/>
            </a:endParaRPr>
          </a:p>
          <a:p>
            <a:pPr defTabSz="931774">
              <a:defRPr/>
            </a:pPr>
            <a:r>
              <a:rPr lang="en-US" altLang="en-US" sz="1600" dirty="0">
                <a:latin typeface="Times New Roman" panose="02020603050405020304" pitchFamily="18" charset="0"/>
              </a:rPr>
              <a:t>Introduces Dan and Steve Yale-</a:t>
            </a:r>
            <a:r>
              <a:rPr lang="en-US" altLang="en-US" sz="1600" dirty="0" err="1">
                <a:latin typeface="Times New Roman" panose="02020603050405020304" pitchFamily="18" charset="0"/>
              </a:rPr>
              <a:t>Loehr</a:t>
            </a:r>
            <a:endParaRPr lang="en-US" altLang="en-US" sz="1600" dirty="0">
              <a:latin typeface="Times New Roman" panose="02020603050405020304" pitchFamily="18" charset="0"/>
            </a:endParaRPr>
          </a:p>
          <a:p>
            <a:endParaRPr lang="en-US" sz="1600" dirty="0"/>
          </a:p>
          <a:p>
            <a:r>
              <a:rPr lang="en-US" sz="1600" b="1" dirty="0"/>
              <a:t>Dan Berger</a:t>
            </a:r>
            <a:r>
              <a:rPr lang="en-US" sz="1600" dirty="0"/>
              <a:t/>
            </a:r>
            <a:br>
              <a:rPr lang="en-US" sz="1600" dirty="0"/>
            </a:br>
            <a:r>
              <a:rPr lang="en-US" sz="1600" dirty="0"/>
              <a:t>Dan Berger is a partner at Curran &amp; Berger, LLP. He is a frequent speaker, editor and writer on immigration law. He won the 1995 American Immigration Lawyers Association (AILA) annual writing competition for an article on Immigration and Naturalization Service (INS) policies toward international adoptions. Berger has also been editor for the AILA Immigration &amp; Nationality Law Handbook since 2000, and edited </a:t>
            </a:r>
            <a:r>
              <a:rPr lang="en-US" sz="1600" i="1" dirty="0"/>
              <a:t>Immigration Options for Academics and Researchers</a:t>
            </a:r>
            <a:r>
              <a:rPr lang="en-US" sz="1600" dirty="0"/>
              <a:t> (2005 and 2011 editions), the </a:t>
            </a:r>
            <a:r>
              <a:rPr lang="en-US" sz="1600" i="1" dirty="0"/>
              <a:t>International Adoption Sourcebook</a:t>
            </a:r>
            <a:r>
              <a:rPr lang="en-US" sz="1600" dirty="0"/>
              <a:t>, and the </a:t>
            </a:r>
            <a:r>
              <a:rPr lang="en-US" sz="1600" i="1" dirty="0"/>
              <a:t>Diplomatic Visa Guide</a:t>
            </a:r>
            <a:r>
              <a:rPr lang="en-US" sz="1600" dirty="0"/>
              <a:t>. He has written on a wide variety of topics, including “Outstanding Professor or Researcher” green cards; temporary visa "D-3 waivers”; green cards for Iraqi and Afghan translators; use of DNA evidence in immigration cases; and the elements of immigration law for in-house legal counsel. </a:t>
            </a:r>
          </a:p>
          <a:p>
            <a:endParaRPr lang="en-US" sz="1600" b="1" dirty="0"/>
          </a:p>
          <a:p>
            <a:r>
              <a:rPr lang="en-US" sz="1600" b="1" dirty="0"/>
              <a:t>Steve Yale-</a:t>
            </a:r>
            <a:r>
              <a:rPr lang="en-US" sz="1600" b="1" dirty="0" err="1"/>
              <a:t>Loehr</a:t>
            </a:r>
            <a:r>
              <a:rPr lang="en-US" sz="1600" dirty="0"/>
              <a:t/>
            </a:r>
            <a:br>
              <a:rPr lang="en-US" sz="1600" dirty="0"/>
            </a:br>
            <a:r>
              <a:rPr lang="en-US" sz="1600" dirty="0"/>
              <a:t>Steve Yale-</a:t>
            </a:r>
            <a:r>
              <a:rPr lang="en-US" sz="1600" dirty="0" err="1"/>
              <a:t>Loehr</a:t>
            </a:r>
            <a:r>
              <a:rPr lang="en-US" sz="1600" dirty="0"/>
              <a:t> is an attorney in Miller Mayer, LLP’s immigration practice group. He brings 30 years of immigration law experience to bear in advising corporate and individual clients on a broad array of family- and employment-based immigration matters. Yale-</a:t>
            </a:r>
            <a:r>
              <a:rPr lang="en-US" sz="1600" dirty="0" err="1"/>
              <a:t>Loehr</a:t>
            </a:r>
            <a:r>
              <a:rPr lang="en-US" sz="1600" dirty="0"/>
              <a:t> is an active and internationally renowned member of the immigration law community. He also teaches immigration and asylum law at Cornell Law School as a professor of immigration practice. He also founded and was the original executive director of Invest in the USA (IIUSA), a trade association of EB-5 immigrant investor regional centers. He is the 2001 recipient of AILA’s Elmer Fried Award for excellence in teaching and the 2004 recipient of AILA’s Edith Lowenstein Award for excellence in advancing the practice of immigration law. Yale-</a:t>
            </a:r>
            <a:r>
              <a:rPr lang="en-US" sz="1600" dirty="0" err="1"/>
              <a:t>Loehr</a:t>
            </a:r>
            <a:r>
              <a:rPr lang="en-US" sz="1600" dirty="0"/>
              <a:t> has coauthored or edited a number of books, including </a:t>
            </a:r>
            <a:r>
              <a:rPr lang="en-US" sz="1600" i="1" dirty="0"/>
              <a:t>Immigration Law and Procedure</a:t>
            </a:r>
            <a:r>
              <a:rPr lang="en-US" sz="1600" dirty="0"/>
              <a:t>, the leading 20-volume treatise on U.S. immigration law; </a:t>
            </a:r>
            <a:r>
              <a:rPr lang="en-US" sz="1600" i="1" dirty="0"/>
              <a:t>Green Card Stories</a:t>
            </a:r>
            <a:r>
              <a:rPr lang="en-US" sz="1600" dirty="0"/>
              <a:t>; and </a:t>
            </a:r>
            <a:r>
              <a:rPr lang="en-US" sz="1600" i="1" dirty="0"/>
              <a:t>America’s Challenge: Domestic Security, Civil Liberties, and National Unity After September 11</a:t>
            </a:r>
            <a:r>
              <a:rPr lang="en-US" sz="1600" dirty="0"/>
              <a:t>. He received his juris doctor degree from Cornell Law School and his BA from Cornell University.</a:t>
            </a:r>
          </a:p>
          <a:p>
            <a:endParaRPr lang="en-US" sz="1600" dirty="0"/>
          </a:p>
        </p:txBody>
      </p:sp>
      <p:sp>
        <p:nvSpPr>
          <p:cNvPr id="4" name="Slide Number Placeholder 3"/>
          <p:cNvSpPr>
            <a:spLocks noGrp="1"/>
          </p:cNvSpPr>
          <p:nvPr>
            <p:ph type="sldNum" sz="quarter" idx="10"/>
          </p:nvPr>
        </p:nvSpPr>
        <p:spPr/>
        <p:txBody>
          <a:bodyPr/>
          <a:lstStyle/>
          <a:p>
            <a:fld id="{9FD4A4B8-7877-439B-B1FD-2C14F88240AA}" type="slidenum">
              <a:rPr lang="en-US" smtClean="0"/>
              <a:pPr/>
              <a:t>3</a:t>
            </a:fld>
            <a:endParaRPr lang="en-US" dirty="0"/>
          </a:p>
        </p:txBody>
      </p:sp>
    </p:spTree>
    <p:extLst>
      <p:ext uri="{BB962C8B-B14F-4D97-AF65-F5344CB8AC3E}">
        <p14:creationId xmlns:p14="http://schemas.microsoft.com/office/powerpoint/2010/main" val="353684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Times New Roman" panose="02020603050405020304" pitchFamily="18" charset="0"/>
              </a:rPr>
              <a:t>Steve Springer</a:t>
            </a:r>
          </a:p>
          <a:p>
            <a:endParaRPr lang="en-US" altLang="en-US" dirty="0" smtClean="0">
              <a:latin typeface="Times New Roman" panose="02020603050405020304" pitchFamily="18" charset="0"/>
            </a:endParaRPr>
          </a:p>
          <a:p>
            <a:r>
              <a:rPr lang="en-US" altLang="en-US" sz="1600" dirty="0">
                <a:latin typeface="Times New Roman" panose="02020603050405020304" pitchFamily="18" charset="0"/>
              </a:rPr>
              <a:t>After I mention a couple of sort of housekeeping items, I’ll mention some ways you can get involved in advocating for international information, I’ll offer a quick 30,000-foot view sort of review of U.S. legal authority and how we get statutes and regulations, I’ll mention a few resources, and then our experts will address your questions (including the ones you submitted in advance).  I know that you want to hear from them, so I promise to be quick. </a:t>
            </a:r>
          </a:p>
        </p:txBody>
      </p:sp>
      <p:sp>
        <p:nvSpPr>
          <p:cNvPr id="25604" name="Slide Number Placeholder 3"/>
          <p:cNvSpPr>
            <a:spLocks noGrp="1"/>
          </p:cNvSpPr>
          <p:nvPr>
            <p:ph type="sldNum" sz="quarter" idx="4294967295"/>
          </p:nvPr>
        </p:nvSpPr>
        <p:spPr bwMode="auto">
          <a:xfrm>
            <a:off x="4419600" y="9576198"/>
            <a:ext cx="3381587" cy="5033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53" tIns="48326" rIns="96653" bIns="48326"/>
          <a:lstStyle/>
          <a:p>
            <a:fld id="{4847B9C2-9E3F-4BFA-A13F-5944E771647F}" type="slidenum">
              <a:rPr lang="en-US" altLang="en-US"/>
              <a:pPr/>
              <a:t>4</a:t>
            </a:fld>
            <a:endParaRPr lang="en-US" altLang="en-US" dirty="0"/>
          </a:p>
        </p:txBody>
      </p:sp>
      <p:sp>
        <p:nvSpPr>
          <p:cNvPr id="25605" name="Header Placeholder 4"/>
          <p:cNvSpPr>
            <a:spLocks noGrp="1"/>
          </p:cNvSpPr>
          <p:nvPr>
            <p:ph type="hdr" sz="quarter" idx="4294967295"/>
          </p:nvPr>
        </p:nvSpPr>
        <p:spPr bwMode="auto">
          <a:xfrm>
            <a:off x="0" y="0"/>
            <a:ext cx="3381587" cy="5033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53" tIns="48326" rIns="96653" bIns="48326"/>
          <a:lstStyle/>
          <a:p>
            <a:r>
              <a:rPr lang="en-US" altLang="en-US" dirty="0"/>
              <a:t>Financial Strategies to Recruit, Support, and Retain International Students</a:t>
            </a:r>
          </a:p>
        </p:txBody>
      </p:sp>
      <p:sp>
        <p:nvSpPr>
          <p:cNvPr id="25606" name="Date Placeholder 5"/>
          <p:cNvSpPr>
            <a:spLocks noGrp="1"/>
          </p:cNvSpPr>
          <p:nvPr>
            <p:ph type="dt" sz="quarter" idx="4294967295"/>
          </p:nvPr>
        </p:nvSpPr>
        <p:spPr bwMode="auto">
          <a:xfrm>
            <a:off x="4419600" y="0"/>
            <a:ext cx="3381587" cy="5033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53" tIns="48326" rIns="96653" bIns="48326"/>
          <a:lstStyle/>
          <a:p>
            <a:r>
              <a:rPr lang="en-US" altLang="en-US" dirty="0"/>
              <a:t>1/22/2014 NAFSA Webinar</a:t>
            </a:r>
          </a:p>
        </p:txBody>
      </p:sp>
    </p:spTree>
    <p:extLst>
      <p:ext uri="{BB962C8B-B14F-4D97-AF65-F5344CB8AC3E}">
        <p14:creationId xmlns:p14="http://schemas.microsoft.com/office/powerpoint/2010/main" val="2728103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a:solidFill>
              <a:srgbClr val="000000"/>
            </a:solidFill>
            <a:miter lim="800000"/>
            <a:headEnd/>
            <a:tailEnd/>
          </a:ln>
        </p:spPr>
      </p:sp>
      <p:sp>
        <p:nvSpPr>
          <p:cNvPr id="13824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100000"/>
              </a:lnSpc>
            </a:pPr>
            <a:r>
              <a:rPr lang="en-US" altLang="en-US" dirty="0">
                <a:latin typeface="Avenir"/>
                <a:ea typeface="ヒラギノ角ゴ Pro W3"/>
                <a:cs typeface="Avenir"/>
              </a:rPr>
              <a:t>Steve Springer:</a:t>
            </a:r>
          </a:p>
          <a:p>
            <a:pPr eaLnBrk="1" hangingPunct="1">
              <a:lnSpc>
                <a:spcPct val="100000"/>
              </a:lnSpc>
            </a:pPr>
            <a:endParaRPr lang="en-US" altLang="en-US" dirty="0">
              <a:latin typeface="Avenir"/>
              <a:ea typeface="ヒラギノ角ゴ Pro W3"/>
              <a:cs typeface="Avenir"/>
            </a:endParaRPr>
          </a:p>
          <a:p>
            <a:pPr eaLnBrk="1" hangingPunct="1">
              <a:lnSpc>
                <a:spcPct val="100000"/>
              </a:lnSpc>
            </a:pPr>
            <a:r>
              <a:rPr lang="en-US" altLang="en-US" sz="1600" dirty="0">
                <a:latin typeface="Avenir"/>
                <a:ea typeface="ヒラギノ角ゴ Pro W3"/>
                <a:cs typeface="Avenir"/>
              </a:rPr>
              <a:t>Please submit questions via chat box.  As I mentioned, most of today’s rather informal program will just be Q&amp;A.</a:t>
            </a:r>
          </a:p>
        </p:txBody>
      </p:sp>
      <p:sp>
        <p:nvSpPr>
          <p:cNvPr id="138244" name="Slide Number Placeholder 3"/>
          <p:cNvSpPr>
            <a:spLocks noGrp="1"/>
          </p:cNvSpPr>
          <p:nvPr>
            <p:ph type="sldNum" sz="quarter" idx="4294967295"/>
          </p:nvPr>
        </p:nvSpPr>
        <p:spPr bwMode="auto">
          <a:xfrm>
            <a:off x="4143588" y="9119473"/>
            <a:ext cx="3169920" cy="48006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53" tIns="48326" rIns="96653" bIns="48326"/>
          <a:lstStyle/>
          <a:p>
            <a:fld id="{7F1A52BA-A645-487B-9908-121444D4C0A3}" type="slidenum">
              <a:rPr lang="en-US" altLang="en-US"/>
              <a:pPr/>
              <a:t>5</a:t>
            </a:fld>
            <a:endParaRPr lang="en-US" altLang="en-US" dirty="0"/>
          </a:p>
        </p:txBody>
      </p:sp>
    </p:spTree>
    <p:extLst>
      <p:ext uri="{BB962C8B-B14F-4D97-AF65-F5344CB8AC3E}">
        <p14:creationId xmlns:p14="http://schemas.microsoft.com/office/powerpoint/2010/main" val="1923335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Steve Springer:</a:t>
            </a:r>
          </a:p>
          <a:p>
            <a:pPr lvl="0"/>
            <a:endParaRPr lang="en-US" sz="1600" dirty="0"/>
          </a:p>
          <a:p>
            <a:pPr lvl="0"/>
            <a:r>
              <a:rPr lang="en-US" sz="1400" dirty="0"/>
              <a:t>A few basic ideas to keep in mind today.</a:t>
            </a:r>
          </a:p>
          <a:p>
            <a:pPr lvl="0"/>
            <a:endParaRPr lang="en-US" sz="1400" dirty="0"/>
          </a:p>
          <a:p>
            <a:pPr lvl="0"/>
            <a:r>
              <a:rPr lang="en-US" sz="1400" dirty="0"/>
              <a:t>It is too early to tell how President-elect Trump’s policies will impact international students who may want to come to the United States.</a:t>
            </a:r>
          </a:p>
          <a:p>
            <a:pPr lvl="0"/>
            <a:endParaRPr lang="en-US" sz="1400" dirty="0"/>
          </a:p>
          <a:p>
            <a:pPr lvl="0"/>
            <a:r>
              <a:rPr lang="en-US" sz="1400" dirty="0"/>
              <a:t>Campaign rhetoric and actual policy are two very different things.  At this point, it is just not possible to know what his new policies will be.</a:t>
            </a:r>
          </a:p>
          <a:p>
            <a:pPr lvl="0"/>
            <a:endParaRPr lang="en-US" sz="1400" dirty="0"/>
          </a:p>
          <a:p>
            <a:pPr lvl="0"/>
            <a:r>
              <a:rPr lang="en-US" sz="1400" dirty="0"/>
              <a:t>We </a:t>
            </a:r>
            <a:r>
              <a:rPr lang="en-US" sz="1400" dirty="0" err="1"/>
              <a:t>NAFSAns</a:t>
            </a:r>
            <a:r>
              <a:rPr lang="en-US" sz="1400" dirty="0"/>
              <a:t> can continue doing what we do: Advocating for the U.S. to make international education a top priority because the world we now live in requires American students to be able to understand and communicate across cultures, and international students play a key role in enriching our campuses and communities.  In addition to the innumerable academic and cultural benefits international students bring, they also contribute more than $32.8 billion and more than 400,000 jobs to our communities.</a:t>
            </a:r>
          </a:p>
          <a:p>
            <a:pPr lvl="0"/>
            <a:endParaRPr lang="en-US" sz="1400" dirty="0"/>
          </a:p>
          <a:p>
            <a:pPr lvl="0"/>
            <a:r>
              <a:rPr lang="en-US" sz="1400" dirty="0"/>
              <a:t>We will watch developments and respond.</a:t>
            </a:r>
          </a:p>
        </p:txBody>
      </p:sp>
      <p:sp>
        <p:nvSpPr>
          <p:cNvPr id="4" name="Slide Number Placeholder 3"/>
          <p:cNvSpPr>
            <a:spLocks noGrp="1"/>
          </p:cNvSpPr>
          <p:nvPr>
            <p:ph type="sldNum" sz="quarter" idx="10"/>
          </p:nvPr>
        </p:nvSpPr>
        <p:spPr/>
        <p:txBody>
          <a:bodyPr/>
          <a:lstStyle/>
          <a:p>
            <a:fld id="{9FD4A4B8-7877-439B-B1FD-2C14F88240AA}" type="slidenum">
              <a:rPr lang="en-US" smtClean="0"/>
              <a:pPr/>
              <a:t>6</a:t>
            </a:fld>
            <a:endParaRPr lang="en-US" dirty="0"/>
          </a:p>
        </p:txBody>
      </p:sp>
    </p:spTree>
    <p:extLst>
      <p:ext uri="{BB962C8B-B14F-4D97-AF65-F5344CB8AC3E}">
        <p14:creationId xmlns:p14="http://schemas.microsoft.com/office/powerpoint/2010/main" val="3458702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Steve Springer:</a:t>
            </a:r>
          </a:p>
          <a:p>
            <a:pPr defTabSz="931774">
              <a:defRPr/>
            </a:pPr>
            <a:endParaRPr lang="en-US" dirty="0"/>
          </a:p>
          <a:p>
            <a:pPr defTabSz="931774">
              <a:defRPr/>
            </a:pPr>
            <a:r>
              <a:rPr lang="en-US" sz="1400" dirty="0"/>
              <a:t>You can keep up with regulatory developments by checking NAFSA’s regulatory information page.</a:t>
            </a:r>
          </a:p>
          <a:p>
            <a:pPr defTabSz="931774">
              <a:defRPr/>
            </a:pPr>
            <a:endParaRPr lang="en-US" sz="1400" dirty="0"/>
          </a:p>
          <a:p>
            <a:pPr defTabSz="931774">
              <a:defRPr/>
            </a:pPr>
            <a:r>
              <a:rPr lang="en-US" sz="1400" dirty="0"/>
              <a:t>You can also get valuable action alerts from NAFSA through Connecting our World.  We have a lot of advocacy work ahead of us.  If you have not already signed up for Connecting our World, please do so.  It’s a community of individuals raising their voices in support of international education and more globally engaged and welcoming United States. We advocate for policies that foster a more peaceful world, result in a commonsense immigration process, encourage enlightened global engagement, and sustain an informed civic culture through international education. </a:t>
            </a:r>
            <a:r>
              <a:rPr lang="en-US" sz="1400" i="1" dirty="0"/>
              <a:t> It is, in short, the NAFSA grassroots advocacy vehicle, and it’s a vehicle for you to get involved in advocating for international education.</a:t>
            </a:r>
          </a:p>
          <a:p>
            <a:r>
              <a:rPr lang="en-US" dirty="0"/>
              <a:t> </a:t>
            </a:r>
          </a:p>
          <a:p>
            <a:r>
              <a:rPr lang="en-US" dirty="0"/>
              <a:t> </a:t>
            </a:r>
          </a:p>
          <a:p>
            <a:endParaRPr lang="en-US" dirty="0"/>
          </a:p>
        </p:txBody>
      </p:sp>
      <p:sp>
        <p:nvSpPr>
          <p:cNvPr id="4" name="Slide Number Placeholder 3"/>
          <p:cNvSpPr>
            <a:spLocks noGrp="1"/>
          </p:cNvSpPr>
          <p:nvPr>
            <p:ph type="sldNum" sz="quarter" idx="10"/>
          </p:nvPr>
        </p:nvSpPr>
        <p:spPr/>
        <p:txBody>
          <a:bodyPr/>
          <a:lstStyle/>
          <a:p>
            <a:fld id="{9FD4A4B8-7877-439B-B1FD-2C14F88240AA}" type="slidenum">
              <a:rPr lang="en-US" smtClean="0"/>
              <a:pPr/>
              <a:t>7</a:t>
            </a:fld>
            <a:endParaRPr lang="en-US" dirty="0"/>
          </a:p>
        </p:txBody>
      </p:sp>
    </p:spTree>
    <p:extLst>
      <p:ext uri="{BB962C8B-B14F-4D97-AF65-F5344CB8AC3E}">
        <p14:creationId xmlns:p14="http://schemas.microsoft.com/office/powerpoint/2010/main" val="344710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Steve Springer:</a:t>
            </a:r>
          </a:p>
          <a:p>
            <a:pPr lvl="0"/>
            <a:endParaRPr lang="en-US" dirty="0"/>
          </a:p>
          <a:p>
            <a:pPr lvl="0"/>
            <a:r>
              <a:rPr lang="en-US" sz="1600" dirty="0"/>
              <a:t>Advocacy Day, March 13-14, 2017 will be an important opportunity for members and advocates to raise their voices, so consider joining us for Advocacy Day. </a:t>
            </a:r>
            <a:r>
              <a:rPr lang="en-US" dirty="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D4A4B8-7877-439B-B1FD-2C14F88240AA}" type="slidenum">
              <a:rPr lang="en-US" smtClean="0"/>
              <a:pPr/>
              <a:t>8</a:t>
            </a:fld>
            <a:endParaRPr lang="en-US" dirty="0"/>
          </a:p>
        </p:txBody>
      </p:sp>
    </p:spTree>
    <p:extLst>
      <p:ext uri="{BB962C8B-B14F-4D97-AF65-F5344CB8AC3E}">
        <p14:creationId xmlns:p14="http://schemas.microsoft.com/office/powerpoint/2010/main" val="4024610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rPr>
              <a:t>Steve Springer:</a:t>
            </a:r>
          </a:p>
          <a:p>
            <a:endParaRPr lang="en-US" altLang="en-US" dirty="0">
              <a:latin typeface="Times New Roman" panose="02020603050405020304" pitchFamily="18" charset="0"/>
            </a:endParaRPr>
          </a:p>
          <a:p>
            <a:r>
              <a:rPr lang="en-US" altLang="en-US" sz="1400" dirty="0">
                <a:latin typeface="Times New Roman" panose="02020603050405020304" pitchFamily="18" charset="0"/>
              </a:rPr>
              <a:t>A quick reminder about our legal framework (the oldie but goody hierarchy of authority).  </a:t>
            </a:r>
          </a:p>
          <a:p>
            <a:endParaRPr lang="en-US" altLang="en-US" sz="1400" dirty="0">
              <a:latin typeface="Times New Roman" panose="02020603050405020304" pitchFamily="18" charset="0"/>
            </a:endParaRPr>
          </a:p>
          <a:p>
            <a:r>
              <a:rPr lang="en-US" altLang="en-US" sz="1400" dirty="0">
                <a:latin typeface="Times New Roman" panose="02020603050405020304" pitchFamily="18" charset="0"/>
              </a:rPr>
              <a:t>This framework or hierarchy has not changed.  </a:t>
            </a:r>
          </a:p>
          <a:p>
            <a:endParaRPr lang="en-US" altLang="en-US" sz="1400" dirty="0">
              <a:latin typeface="Times New Roman" panose="02020603050405020304" pitchFamily="18" charset="0"/>
            </a:endParaRPr>
          </a:p>
          <a:p>
            <a:pPr defTabSz="931774">
              <a:defRPr/>
            </a:pPr>
            <a:r>
              <a:rPr lang="en-US" altLang="en-US" sz="1400" dirty="0">
                <a:latin typeface="Times New Roman" panose="02020603050405020304" pitchFamily="18" charset="0"/>
              </a:rPr>
              <a:t>Despite late-night twitter warfare that may indicate otherwise, the Constitution remains unchanged and in effect.  It’s the supreme law of the land and sets out the separation of powers in our government: the executive power, the legislative power, and the judicial power.</a:t>
            </a:r>
            <a:r>
              <a:rPr lang="en-US" sz="1400" dirty="0"/>
              <a:t>  It also provides the means for ensuring that state and federal laws comply with it or are “not constitutional.”</a:t>
            </a:r>
          </a:p>
          <a:p>
            <a:endParaRPr lang="en-US" altLang="en-US" sz="1400" dirty="0">
              <a:latin typeface="Times New Roman" panose="02020603050405020304" pitchFamily="18" charset="0"/>
            </a:endParaRPr>
          </a:p>
          <a:p>
            <a:pPr defTabSz="931774">
              <a:defRPr/>
            </a:pPr>
            <a:r>
              <a:rPr lang="en-US" altLang="en-US" sz="1400" dirty="0">
                <a:latin typeface="Times New Roman" panose="02020603050405020304" pitchFamily="18" charset="0"/>
              </a:rPr>
              <a:t>The President can issue executive orders.  You know, though, if you followed President Obama’s </a:t>
            </a:r>
            <a:r>
              <a:rPr lang="en-US" sz="1400" dirty="0">
                <a:hlinkClick r:id="rId3"/>
              </a:rPr>
              <a:t>Deferred Action for Parents of Americans and Lawful Permanent Residents</a:t>
            </a:r>
            <a:r>
              <a:rPr lang="en-US" sz="1400" dirty="0"/>
              <a:t> or DAPA executive orders (basically an exercise of prosecutorial discretion that provides temporary relief from deportation and eligibility for work authorization to undocumented parents of U.S. citizens or lawful permanent residents), that these executive orders can be challenged in court and enjoined (or basically killed) by the courts.</a:t>
            </a:r>
          </a:p>
          <a:p>
            <a:pPr defTabSz="931774">
              <a:defRPr/>
            </a:pPr>
            <a:endParaRPr lang="en-US" sz="1400" dirty="0"/>
          </a:p>
          <a:p>
            <a:r>
              <a:rPr lang="en-US" altLang="en-US" sz="1400" dirty="0">
                <a:latin typeface="Times New Roman" panose="02020603050405020304" pitchFamily="18" charset="0"/>
              </a:rPr>
              <a:t>You know that Congress makes laws or federal statutes, and that when it makes laws it generally gives agencies the authority to make the regulations necessary to implement such laws. Again, if you followed—for example—DOL’s overtime regulations issued in May 2016, or even the </a:t>
            </a:r>
            <a:r>
              <a:rPr lang="en-US" altLang="en-US" sz="1400" dirty="0" err="1">
                <a:latin typeface="Times New Roman" panose="02020603050405020304" pitchFamily="18" charset="0"/>
              </a:rPr>
              <a:t>Washtech</a:t>
            </a:r>
            <a:r>
              <a:rPr lang="en-US" altLang="en-US" sz="1400" dirty="0">
                <a:latin typeface="Times New Roman" panose="02020603050405020304" pitchFamily="18" charset="0"/>
              </a:rPr>
              <a:t> case challenging the STEM OPT regulations, that regulations can also be subject to a court challenge and delayed or invalidated. It’s important to remember that the process the agencies follow in creating regulations remains unchanged. They are, generally speaking, required to publish regulations (or “rules”) in the Federal Register for public comment.  Follow the NAFSA web site and the Advisers Manual news feed to learn about the publication of any new rules, plan to contribute (via </a:t>
            </a:r>
            <a:r>
              <a:rPr lang="en-US" altLang="en-US" sz="1400" dirty="0" err="1">
                <a:latin typeface="Times New Roman" panose="02020603050405020304" pitchFamily="18" charset="0"/>
              </a:rPr>
              <a:t>IssueNet</a:t>
            </a:r>
            <a:r>
              <a:rPr lang="en-US" altLang="en-US" sz="1400" dirty="0">
                <a:latin typeface="Times New Roman" panose="02020603050405020304" pitchFamily="18" charset="0"/>
              </a:rPr>
              <a:t>) to NAFSA’s comment letters, and plan to submit your own comment letter.  </a:t>
            </a:r>
          </a:p>
          <a:p>
            <a:pPr defTabSz="931774">
              <a:defRPr/>
            </a:pPr>
            <a:endParaRPr lang="en-US" altLang="en-US" sz="1400" dirty="0">
              <a:latin typeface="Times New Roman" panose="02020603050405020304" pitchFamily="18" charset="0"/>
            </a:endParaRPr>
          </a:p>
          <a:p>
            <a:pPr defTabSz="931774">
              <a:defRPr/>
            </a:pPr>
            <a:r>
              <a:rPr lang="en-US" altLang="en-US" sz="1400" dirty="0">
                <a:latin typeface="Times New Roman" panose="02020603050405020304" pitchFamily="18" charset="0"/>
              </a:rPr>
              <a:t>Finally, it’s important to remember that the President does not amend the Constitution, make laws, or even create regulations.  Granted the President appoints the heads of certain agencies, and they can definitely influence regulations created by the civil servants in the agencies who write regulations.  But—again—the President does not write regulations.</a:t>
            </a:r>
          </a:p>
          <a:p>
            <a:endParaRPr lang="en-US" altLang="en-US" sz="1400" dirty="0">
              <a:latin typeface="Times New Roman" panose="02020603050405020304" pitchFamily="18" charset="0"/>
            </a:endParaRPr>
          </a:p>
          <a:p>
            <a:endParaRPr lang="en-US" altLang="en-US" sz="1400" dirty="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FD4A4B8-7877-439B-B1FD-2C14F88240AA}" type="slidenum">
              <a:rPr lang="en-US" smtClean="0"/>
              <a:pPr/>
              <a:t>9</a:t>
            </a:fld>
            <a:endParaRPr lang="en-US" dirty="0"/>
          </a:p>
        </p:txBody>
      </p:sp>
    </p:spTree>
    <p:extLst>
      <p:ext uri="{BB962C8B-B14F-4D97-AF65-F5344CB8AC3E}">
        <p14:creationId xmlns:p14="http://schemas.microsoft.com/office/powerpoint/2010/main" val="4247204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828800"/>
          </a:xfrm>
          <a:solidFill>
            <a:srgbClr val="2E3A4D"/>
          </a:solidFill>
        </p:spPr>
        <p:txBody>
          <a:bodyPr anchor="b">
            <a:normAutofit/>
          </a:bodyPr>
          <a:lstStyle>
            <a:lvl1pPr algn="ctr">
              <a:defRPr sz="6000" cap="small"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0" y="5486400"/>
            <a:ext cx="9144000" cy="1371600"/>
          </a:xfrm>
          <a:solidFill>
            <a:srgbClr val="2E3A4D"/>
          </a:solidFill>
        </p:spPr>
        <p:txBody>
          <a:bodyPr anchor="ctr" anchorCtr="0">
            <a:normAutofit/>
          </a:bodyPr>
          <a:lstStyle>
            <a:lvl1pPr marL="0" indent="0" algn="ctr">
              <a:buNone/>
              <a:defRPr sz="44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NAFSA Webinar Series</a:t>
            </a:r>
          </a:p>
        </p:txBody>
      </p:sp>
      <p:sp>
        <p:nvSpPr>
          <p:cNvPr id="7" name="Picture Placeholder 6"/>
          <p:cNvSpPr>
            <a:spLocks noGrp="1"/>
          </p:cNvSpPr>
          <p:nvPr>
            <p:ph type="pic" sz="quarter" idx="10"/>
          </p:nvPr>
        </p:nvSpPr>
        <p:spPr>
          <a:xfrm>
            <a:off x="0" y="1828800"/>
            <a:ext cx="9144000" cy="3657600"/>
          </a:xfrm>
          <a:solidFill>
            <a:schemeClr val="bg1">
              <a:lumMod val="85000"/>
            </a:schemeClr>
          </a:solidFill>
        </p:spPr>
        <p:txBody>
          <a:bodyPr/>
          <a:lstStyle/>
          <a:p>
            <a:endParaRPr lang="en-US" dirty="0"/>
          </a:p>
        </p:txBody>
      </p:sp>
    </p:spTree>
    <p:custDataLst>
      <p:tags r:id="rId1"/>
    </p:custDataLst>
    <p:extLst>
      <p:ext uri="{BB962C8B-B14F-4D97-AF65-F5344CB8AC3E}">
        <p14:creationId xmlns:p14="http://schemas.microsoft.com/office/powerpoint/2010/main" val="20078368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2E3A4D"/>
          </a:solidFill>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B75829D-1595-492C-8070-82EF18612CE6}" type="datetimeFigureOut">
              <a:rPr lang="en-US" smtClean="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7D43DF0-8FBA-4DCB-AEF3-7C4121F0F833}" type="slidenum">
              <a:rPr lang="en-US" smtClean="0"/>
              <a:pPr/>
              <a:t>‹#›</a:t>
            </a:fld>
            <a:endParaRPr lang="en-US" dirty="0"/>
          </a:p>
        </p:txBody>
      </p:sp>
    </p:spTree>
    <p:custDataLst>
      <p:tags r:id="rId1"/>
    </p:custDataLst>
    <p:extLst>
      <p:ext uri="{BB962C8B-B14F-4D97-AF65-F5344CB8AC3E}">
        <p14:creationId xmlns:p14="http://schemas.microsoft.com/office/powerpoint/2010/main" val="5137055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solidFill>
            <a:srgbClr val="1D4150"/>
          </a:solidFill>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B75829D-1595-492C-8070-82EF18612CE6}" type="datetimeFigureOut">
              <a:rPr lang="en-US" smtClean="0"/>
              <a:pPr/>
              <a:t>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D7D43DF0-8FBA-4DCB-AEF3-7C4121F0F833}" type="slidenum">
              <a:rPr lang="en-US" smtClean="0"/>
              <a:pPr/>
              <a:t>‹#›</a:t>
            </a:fld>
            <a:endParaRPr lang="en-US" dirty="0"/>
          </a:p>
        </p:txBody>
      </p:sp>
    </p:spTree>
    <p:custDataLst>
      <p:tags r:id="rId1"/>
    </p:custDataLst>
    <p:extLst>
      <p:ext uri="{BB962C8B-B14F-4D97-AF65-F5344CB8AC3E}">
        <p14:creationId xmlns:p14="http://schemas.microsoft.com/office/powerpoint/2010/main" val="31416294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1D4150"/>
          </a:solidFill>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B75829D-1595-492C-8070-82EF18612CE6}" type="datetimeFigureOut">
              <a:rPr lang="en-US" smtClean="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7D43DF0-8FBA-4DCB-AEF3-7C4121F0F833}" type="slidenum">
              <a:rPr lang="en-US" smtClean="0"/>
              <a:pPr/>
              <a:t>‹#›</a:t>
            </a:fld>
            <a:endParaRPr lang="en-US" dirty="0"/>
          </a:p>
        </p:txBody>
      </p:sp>
    </p:spTree>
    <p:custDataLst>
      <p:tags r:id="rId1"/>
    </p:custDataLst>
    <p:extLst>
      <p:ext uri="{BB962C8B-B14F-4D97-AF65-F5344CB8AC3E}">
        <p14:creationId xmlns:p14="http://schemas.microsoft.com/office/powerpoint/2010/main" val="14916291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B75829D-1595-492C-8070-82EF18612CE6}" type="datetimeFigureOut">
              <a:rPr lang="en-US" smtClean="0"/>
              <a:pPr/>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D7D43DF0-8FBA-4DCB-AEF3-7C4121F0F833}" type="slidenum">
              <a:rPr lang="en-US" smtClean="0"/>
              <a:pPr/>
              <a:t>‹#›</a:t>
            </a:fld>
            <a:endParaRPr lang="en-US" dirty="0"/>
          </a:p>
        </p:txBody>
      </p:sp>
    </p:spTree>
    <p:custDataLst>
      <p:tags r:id="rId1"/>
    </p:custDataLst>
    <p:extLst>
      <p:ext uri="{BB962C8B-B14F-4D97-AF65-F5344CB8AC3E}">
        <p14:creationId xmlns:p14="http://schemas.microsoft.com/office/powerpoint/2010/main" val="227707083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75829D-1595-492C-8070-82EF18612CE6}"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7D43DF0-8FBA-4DCB-AEF3-7C4121F0F833}" type="slidenum">
              <a:rPr lang="en-US" smtClean="0"/>
              <a:pPr/>
              <a:t>‹#›</a:t>
            </a:fld>
            <a:endParaRPr lang="en-US" dirty="0"/>
          </a:p>
        </p:txBody>
      </p:sp>
    </p:spTree>
    <p:extLst>
      <p:ext uri="{BB962C8B-B14F-4D97-AF65-F5344CB8AC3E}">
        <p14:creationId xmlns:p14="http://schemas.microsoft.com/office/powerpoint/2010/main" val="3438965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ext Placeholder 1"/>
          <p:cNvSpPr txBox="1">
            <a:spLocks/>
          </p:cNvSpPr>
          <p:nvPr userDrawn="1"/>
        </p:nvSpPr>
        <p:spPr>
          <a:xfrm>
            <a:off x="1" y="856"/>
            <a:ext cx="2797790" cy="6857144"/>
          </a:xfrm>
          <a:prstGeom prst="rect">
            <a:avLst/>
          </a:prstGeom>
          <a:solidFill>
            <a:srgbClr val="2E3A4D"/>
          </a:solidFill>
        </p:spPr>
        <p:txBody>
          <a:bodyPr lIns="457200" rIns="274320"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sz="quarter" idx="10" hasCustomPrompt="1"/>
          </p:nvPr>
        </p:nvSpPr>
        <p:spPr>
          <a:xfrm>
            <a:off x="84446" y="17185"/>
            <a:ext cx="2628900" cy="6858000"/>
          </a:xfrm>
        </p:spPr>
        <p:txBody>
          <a:bodyPr anchor="ctr" anchorCtr="0"/>
          <a:lstStyle>
            <a:lvl1pPr marL="0" indent="0" algn="ctr">
              <a:buNone/>
              <a:defRPr lang="en-US" sz="4000" kern="1200" dirty="0" smtClean="0">
                <a:solidFill>
                  <a:schemeClr val="bg1"/>
                </a:solidFill>
                <a:latin typeface="+mj-lt"/>
                <a:ea typeface="Tahoma" panose="020B0604030504040204" pitchFamily="34" charset="0"/>
                <a:cs typeface="Tahoma" panose="020B0604030504040204" pitchFamily="34" charset="0"/>
              </a:defRPr>
            </a:lvl1pPr>
            <a:lvl2pPr>
              <a:defRPr lang="en-US" sz="3200" kern="1200" dirty="0" smtClean="0">
                <a:solidFill>
                  <a:schemeClr val="bg1"/>
                </a:solidFill>
                <a:latin typeface="+mj-lt"/>
                <a:ea typeface="Tahoma" panose="020B0604030504040204" pitchFamily="34" charset="0"/>
                <a:cs typeface="Tahoma" panose="020B0604030504040204" pitchFamily="34" charset="0"/>
              </a:defRPr>
            </a:lvl2pPr>
            <a:lvl3pPr>
              <a:defRPr lang="en-US" sz="3200" kern="1200" dirty="0" smtClean="0">
                <a:solidFill>
                  <a:schemeClr val="bg1"/>
                </a:solidFill>
                <a:latin typeface="+mj-lt"/>
                <a:ea typeface="Tahoma" panose="020B0604030504040204" pitchFamily="34" charset="0"/>
                <a:cs typeface="Tahoma" panose="020B0604030504040204" pitchFamily="34" charset="0"/>
              </a:defRPr>
            </a:lvl3pPr>
          </a:lstStyle>
          <a:p>
            <a:pPr lvl="0"/>
            <a:r>
              <a:rPr lang="en-US" dirty="0" smtClean="0"/>
              <a:t> Click to edit Master text styles</a:t>
            </a:r>
          </a:p>
          <a:p>
            <a:pPr lvl="1"/>
            <a:r>
              <a:rPr lang="en-US" dirty="0" smtClean="0"/>
              <a:t>Second level</a:t>
            </a:r>
          </a:p>
          <a:p>
            <a:pPr lvl="2"/>
            <a:r>
              <a:rPr lang="en-US" dirty="0" smtClean="0"/>
              <a:t>Third level</a:t>
            </a:r>
          </a:p>
        </p:txBody>
      </p:sp>
    </p:spTree>
    <p:custDataLst>
      <p:tags r:id="rId1"/>
    </p:custDataLst>
    <p:extLst>
      <p:ext uri="{BB962C8B-B14F-4D97-AF65-F5344CB8AC3E}">
        <p14:creationId xmlns:p14="http://schemas.microsoft.com/office/powerpoint/2010/main" val="27062750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2E3A4D"/>
          </a:solidFill>
        </p:spPr>
        <p:txBody>
          <a:bodyPr/>
          <a:lstStyle>
            <a:lvl1pPr>
              <a:defRPr>
                <a:latin typeface="+mj-lt"/>
              </a:defRPr>
            </a:lvl1pPr>
          </a:lstStyle>
          <a:p>
            <a:r>
              <a:rPr lang="en-US" dirty="0" smtClean="0"/>
              <a:t>Click to edit Master title style</a:t>
            </a:r>
            <a:endParaRPr lang="en-US" dirty="0"/>
          </a:p>
        </p:txBody>
      </p:sp>
    </p:spTree>
    <p:custDataLst>
      <p:tags r:id="rId1"/>
    </p:custDataLst>
    <p:extLst>
      <p:ext uri="{BB962C8B-B14F-4D97-AF65-F5344CB8AC3E}">
        <p14:creationId xmlns:p14="http://schemas.microsoft.com/office/powerpoint/2010/main" val="16481362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6364" y="201706"/>
            <a:ext cx="822902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3455" y="1410541"/>
            <a:ext cx="3913909" cy="45061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909" y="1410541"/>
            <a:ext cx="3915353" cy="45061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696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0E49A2-1BA6-4E05-88D9-A50D00F68402}" type="datetimeFigureOut">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CFAD3-B62E-4C2B-8DF1-7CAFBE4916CC}" type="slidenum">
              <a:rPr lang="en-US" smtClean="0"/>
              <a:t>‹#›</a:t>
            </a:fld>
            <a:endParaRPr lang="en-US" dirty="0"/>
          </a:p>
        </p:txBody>
      </p:sp>
    </p:spTree>
    <p:extLst>
      <p:ext uri="{BB962C8B-B14F-4D97-AF65-F5344CB8AC3E}">
        <p14:creationId xmlns:p14="http://schemas.microsoft.com/office/powerpoint/2010/main" val="3381189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E49A2-1BA6-4E05-88D9-A50D00F68402}" type="datetimeFigureOut">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CFAD3-B62E-4C2B-8DF1-7CAFBE4916CC}" type="slidenum">
              <a:rPr lang="en-US" smtClean="0"/>
              <a:t>‹#›</a:t>
            </a:fld>
            <a:endParaRPr lang="en-US" dirty="0"/>
          </a:p>
        </p:txBody>
      </p:sp>
    </p:spTree>
    <p:extLst>
      <p:ext uri="{BB962C8B-B14F-4D97-AF65-F5344CB8AC3E}">
        <p14:creationId xmlns:p14="http://schemas.microsoft.com/office/powerpoint/2010/main" val="3481484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2E3A4D"/>
          </a:solidFill>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B75829D-1595-492C-8070-82EF18612CE6}" type="datetimeFigureOut">
              <a:rPr lang="en-US" smtClean="0"/>
              <a:pPr/>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D7D43DF0-8FBA-4DCB-AEF3-7C4121F0F833}" type="slidenum">
              <a:rPr lang="en-US" smtClean="0"/>
              <a:pPr/>
              <a:t>‹#›</a:t>
            </a:fld>
            <a:endParaRPr lang="en-US" dirty="0"/>
          </a:p>
        </p:txBody>
      </p:sp>
      <p:sp>
        <p:nvSpPr>
          <p:cNvPr id="8" name="Picture Placeholder 7"/>
          <p:cNvSpPr>
            <a:spLocks noGrp="1"/>
          </p:cNvSpPr>
          <p:nvPr>
            <p:ph type="pic" sz="quarter" idx="13"/>
          </p:nvPr>
        </p:nvSpPr>
        <p:spPr>
          <a:xfrm>
            <a:off x="0" y="1371600"/>
            <a:ext cx="9144000" cy="5486400"/>
          </a:xfrm>
          <a:solidFill>
            <a:schemeClr val="bg1">
              <a:lumMod val="85000"/>
            </a:schemeClr>
          </a:solidFill>
        </p:spPr>
        <p:txBody>
          <a:bodyPr/>
          <a:lstStyle/>
          <a:p>
            <a:endParaRPr lang="en-US" dirty="0"/>
          </a:p>
        </p:txBody>
      </p:sp>
    </p:spTree>
    <p:custDataLst>
      <p:tags r:id="rId1"/>
    </p:custDataLst>
    <p:extLst>
      <p:ext uri="{BB962C8B-B14F-4D97-AF65-F5344CB8AC3E}">
        <p14:creationId xmlns:p14="http://schemas.microsoft.com/office/powerpoint/2010/main" val="22176066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0E49A2-1BA6-4E05-88D9-A50D00F68402}" type="datetimeFigureOut">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CFAD3-B62E-4C2B-8DF1-7CAFBE4916CC}" type="slidenum">
              <a:rPr lang="en-US" smtClean="0"/>
              <a:t>‹#›</a:t>
            </a:fld>
            <a:endParaRPr lang="en-US" dirty="0"/>
          </a:p>
        </p:txBody>
      </p:sp>
    </p:spTree>
    <p:extLst>
      <p:ext uri="{BB962C8B-B14F-4D97-AF65-F5344CB8AC3E}">
        <p14:creationId xmlns:p14="http://schemas.microsoft.com/office/powerpoint/2010/main" val="2472924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0E49A2-1BA6-4E05-88D9-A50D00F68402}" type="datetimeFigureOut">
              <a:rPr lang="en-US" smtClean="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CFAD3-B62E-4C2B-8DF1-7CAFBE4916CC}" type="slidenum">
              <a:rPr lang="en-US" smtClean="0"/>
              <a:t>‹#›</a:t>
            </a:fld>
            <a:endParaRPr lang="en-US" dirty="0"/>
          </a:p>
        </p:txBody>
      </p:sp>
    </p:spTree>
    <p:extLst>
      <p:ext uri="{BB962C8B-B14F-4D97-AF65-F5344CB8AC3E}">
        <p14:creationId xmlns:p14="http://schemas.microsoft.com/office/powerpoint/2010/main" val="2591337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0E49A2-1BA6-4E05-88D9-A50D00F68402}" type="datetimeFigureOut">
              <a:rPr lang="en-US" smtClean="0"/>
              <a:t>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CCFAD3-B62E-4C2B-8DF1-7CAFBE4916CC}" type="slidenum">
              <a:rPr lang="en-US" smtClean="0"/>
              <a:t>‹#›</a:t>
            </a:fld>
            <a:endParaRPr lang="en-US" dirty="0"/>
          </a:p>
        </p:txBody>
      </p:sp>
    </p:spTree>
    <p:extLst>
      <p:ext uri="{BB962C8B-B14F-4D97-AF65-F5344CB8AC3E}">
        <p14:creationId xmlns:p14="http://schemas.microsoft.com/office/powerpoint/2010/main" val="802590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0E49A2-1BA6-4E05-88D9-A50D00F68402}" type="datetimeFigureOut">
              <a:rPr lang="en-US" smtClean="0"/>
              <a:t>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CCFAD3-B62E-4C2B-8DF1-7CAFBE4916CC}" type="slidenum">
              <a:rPr lang="en-US" smtClean="0"/>
              <a:t>‹#›</a:t>
            </a:fld>
            <a:endParaRPr lang="en-US" dirty="0"/>
          </a:p>
        </p:txBody>
      </p:sp>
    </p:spTree>
    <p:extLst>
      <p:ext uri="{BB962C8B-B14F-4D97-AF65-F5344CB8AC3E}">
        <p14:creationId xmlns:p14="http://schemas.microsoft.com/office/powerpoint/2010/main" val="1364306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0E49A2-1BA6-4E05-88D9-A50D00F68402}" type="datetimeFigureOut">
              <a:rPr lang="en-US" smtClean="0"/>
              <a:t>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CCFAD3-B62E-4C2B-8DF1-7CAFBE4916CC}" type="slidenum">
              <a:rPr lang="en-US" smtClean="0"/>
              <a:t>‹#›</a:t>
            </a:fld>
            <a:endParaRPr lang="en-US" dirty="0"/>
          </a:p>
        </p:txBody>
      </p:sp>
    </p:spTree>
    <p:extLst>
      <p:ext uri="{BB962C8B-B14F-4D97-AF65-F5344CB8AC3E}">
        <p14:creationId xmlns:p14="http://schemas.microsoft.com/office/powerpoint/2010/main" val="2383290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E49A2-1BA6-4E05-88D9-A50D00F68402}" type="datetimeFigureOut">
              <a:rPr lang="en-US" smtClean="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CFAD3-B62E-4C2B-8DF1-7CAFBE4916CC}" type="slidenum">
              <a:rPr lang="en-US" smtClean="0"/>
              <a:t>‹#›</a:t>
            </a:fld>
            <a:endParaRPr lang="en-US" dirty="0"/>
          </a:p>
        </p:txBody>
      </p:sp>
    </p:spTree>
    <p:extLst>
      <p:ext uri="{BB962C8B-B14F-4D97-AF65-F5344CB8AC3E}">
        <p14:creationId xmlns:p14="http://schemas.microsoft.com/office/powerpoint/2010/main" val="1768809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0E49A2-1BA6-4E05-88D9-A50D00F68402}" type="datetimeFigureOut">
              <a:rPr lang="en-US" smtClean="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CCFAD3-B62E-4C2B-8DF1-7CAFBE4916CC}" type="slidenum">
              <a:rPr lang="en-US" smtClean="0"/>
              <a:t>‹#›</a:t>
            </a:fld>
            <a:endParaRPr lang="en-US" dirty="0"/>
          </a:p>
        </p:txBody>
      </p:sp>
    </p:spTree>
    <p:extLst>
      <p:ext uri="{BB962C8B-B14F-4D97-AF65-F5344CB8AC3E}">
        <p14:creationId xmlns:p14="http://schemas.microsoft.com/office/powerpoint/2010/main" val="3629975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E49A2-1BA6-4E05-88D9-A50D00F68402}" type="datetimeFigureOut">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CFAD3-B62E-4C2B-8DF1-7CAFBE4916CC}" type="slidenum">
              <a:rPr lang="en-US" smtClean="0"/>
              <a:t>‹#›</a:t>
            </a:fld>
            <a:endParaRPr lang="en-US" dirty="0"/>
          </a:p>
        </p:txBody>
      </p:sp>
    </p:spTree>
    <p:extLst>
      <p:ext uri="{BB962C8B-B14F-4D97-AF65-F5344CB8AC3E}">
        <p14:creationId xmlns:p14="http://schemas.microsoft.com/office/powerpoint/2010/main" val="1252947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E49A2-1BA6-4E05-88D9-A50D00F68402}" type="datetimeFigureOut">
              <a:rPr lang="en-US" smtClean="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CCFAD3-B62E-4C2B-8DF1-7CAFBE4916CC}" type="slidenum">
              <a:rPr lang="en-US" smtClean="0"/>
              <a:t>‹#›</a:t>
            </a:fld>
            <a:endParaRPr lang="en-US" dirty="0"/>
          </a:p>
        </p:txBody>
      </p:sp>
    </p:spTree>
    <p:extLst>
      <p:ext uri="{BB962C8B-B14F-4D97-AF65-F5344CB8AC3E}">
        <p14:creationId xmlns:p14="http://schemas.microsoft.com/office/powerpoint/2010/main" val="246857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762" y="0"/>
            <a:ext cx="9148762" cy="1371600"/>
          </a:xfrm>
          <a:solidFill>
            <a:srgbClr val="2E3A4D"/>
          </a:solidFill>
        </p:spPr>
        <p:txBody>
          <a:bodyPr anchor="ctr" anchorCtr="0">
            <a:normAutofit/>
          </a:bodyPr>
          <a:lstStyle>
            <a:lvl1pPr>
              <a:defRPr sz="4000">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0" y="1860587"/>
            <a:ext cx="4572000" cy="4572000"/>
          </a:xfrm>
          <a:solidFill>
            <a:srgbClr val="2E3A4D"/>
          </a:solidFill>
        </p:spPr>
        <p:txBody>
          <a:bodyPr anchor="ctr" anchorCtr="0">
            <a:normAutofit/>
          </a:bodyPr>
          <a:lstStyle>
            <a:lvl1pPr marL="822960" indent="-457200">
              <a:lnSpc>
                <a:spcPct val="100000"/>
              </a:lnSpc>
              <a:spcBef>
                <a:spcPts val="1200"/>
              </a:spcBef>
              <a:buFont typeface="Arial" panose="020B0604020202020204" pitchFamily="34" charset="0"/>
              <a:buChar char="•"/>
              <a:defRPr sz="3200">
                <a:solidFill>
                  <a:schemeClr val="bg1"/>
                </a:solidFill>
                <a:latin typeface="+mj-lt"/>
                <a:ea typeface="Tahoma" panose="020B0604030504040204" pitchFamily="34" charset="0"/>
                <a:cs typeface="Tahoma" panose="020B0604030504040204" pitchFamily="34" charset="0"/>
              </a:defRPr>
            </a:lvl1pPr>
            <a:lvl2pPr marL="800100" indent="-342900">
              <a:buFont typeface="Arial" panose="020B0604020202020204" pitchFamily="34" charset="0"/>
              <a:buChar char="•"/>
              <a:defRPr sz="2000">
                <a:solidFill>
                  <a:schemeClr val="tx1">
                    <a:tint val="75000"/>
                  </a:schemeClr>
                </a:solidFill>
              </a:defRPr>
            </a:lvl2pPr>
            <a:lvl3pPr marL="1200150" indent="-285750">
              <a:buFont typeface="Arial" panose="020B0604020202020204" pitchFamily="34" charset="0"/>
              <a:buChar char="•"/>
              <a:defRPr sz="2800">
                <a:solidFill>
                  <a:schemeClr val="bg1"/>
                </a:solidFill>
                <a:latin typeface="+mj-lt"/>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a:p>
            <a:pPr lvl="0"/>
            <a:r>
              <a:rPr lang="en-US" dirty="0" smtClean="0"/>
              <a:t>Bulleted Text</a:t>
            </a:r>
          </a:p>
          <a:p>
            <a:pPr lvl="2"/>
            <a:r>
              <a:rPr lang="en-US" dirty="0" smtClean="0"/>
              <a:t>two</a:t>
            </a:r>
          </a:p>
        </p:txBody>
      </p:sp>
      <p:sp>
        <p:nvSpPr>
          <p:cNvPr id="5" name="Picture Placeholder 4"/>
          <p:cNvSpPr>
            <a:spLocks noGrp="1"/>
          </p:cNvSpPr>
          <p:nvPr>
            <p:ph type="pic" sz="quarter" idx="10"/>
          </p:nvPr>
        </p:nvSpPr>
        <p:spPr>
          <a:xfrm>
            <a:off x="1" y="1860550"/>
            <a:ext cx="4572000" cy="4572000"/>
          </a:xfrm>
          <a:solidFill>
            <a:schemeClr val="tx2">
              <a:lumMod val="20000"/>
              <a:lumOff val="80000"/>
            </a:schemeClr>
          </a:solidFill>
        </p:spPr>
        <p:txBody>
          <a:bodyPr/>
          <a:lstStyle/>
          <a:p>
            <a:endParaRPr lang="en-US" dirty="0"/>
          </a:p>
        </p:txBody>
      </p:sp>
    </p:spTree>
    <p:custDataLst>
      <p:tags r:id="rId1"/>
    </p:custDataLst>
    <p:extLst>
      <p:ext uri="{BB962C8B-B14F-4D97-AF65-F5344CB8AC3E}">
        <p14:creationId xmlns:p14="http://schemas.microsoft.com/office/powerpoint/2010/main" val="7251952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5486400"/>
            <a:ext cx="9144000" cy="1371600"/>
          </a:xfrm>
          <a:solidFill>
            <a:srgbClr val="2E3A4D"/>
          </a:solidFill>
        </p:spPr>
        <p:txBody>
          <a:bodyPr anchor="ctr" anchorCtr="0">
            <a:normAutofit/>
          </a:bodyPr>
          <a:lstStyle>
            <a:lvl1pPr>
              <a:defRPr sz="4000">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97790" y="374687"/>
            <a:ext cx="4646210" cy="4572000"/>
          </a:xfrm>
          <a:solidFill>
            <a:srgbClr val="2E3A4D"/>
          </a:solidFill>
        </p:spPr>
        <p:txBody>
          <a:bodyPr anchor="ctr" anchorCtr="0">
            <a:normAutofit/>
          </a:bodyPr>
          <a:lstStyle>
            <a:lvl1pPr marL="822960" indent="-457200">
              <a:lnSpc>
                <a:spcPct val="100000"/>
              </a:lnSpc>
              <a:spcBef>
                <a:spcPts val="1200"/>
              </a:spcBef>
              <a:buFont typeface="Arial" panose="020B0604020202020204" pitchFamily="34" charset="0"/>
              <a:buChar char="•"/>
              <a:defRPr sz="3200">
                <a:solidFill>
                  <a:schemeClr val="bg1"/>
                </a:solidFill>
                <a:latin typeface="+mj-lt"/>
                <a:ea typeface="Tahoma" panose="020B0604030504040204" pitchFamily="34" charset="0"/>
                <a:cs typeface="Tahom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a:p>
            <a:pPr lvl="0"/>
            <a:r>
              <a:rPr lang="en-US" dirty="0" smtClean="0"/>
              <a:t>Bulleted Text</a:t>
            </a:r>
          </a:p>
        </p:txBody>
      </p:sp>
      <p:sp>
        <p:nvSpPr>
          <p:cNvPr id="5" name="Picture Placeholder 4"/>
          <p:cNvSpPr>
            <a:spLocks noGrp="1"/>
          </p:cNvSpPr>
          <p:nvPr>
            <p:ph type="pic" sz="quarter" idx="10"/>
          </p:nvPr>
        </p:nvSpPr>
        <p:spPr>
          <a:xfrm>
            <a:off x="1" y="374650"/>
            <a:ext cx="4572000" cy="4572000"/>
          </a:xfrm>
          <a:solidFill>
            <a:schemeClr val="tx2">
              <a:lumMod val="20000"/>
              <a:lumOff val="80000"/>
            </a:schemeClr>
          </a:solidFill>
        </p:spPr>
        <p:txBody>
          <a:bodyPr/>
          <a:lstStyle/>
          <a:p>
            <a:endParaRPr lang="en-US" dirty="0"/>
          </a:p>
        </p:txBody>
      </p:sp>
    </p:spTree>
    <p:custDataLst>
      <p:tags r:id="rId1"/>
    </p:custDataLst>
    <p:extLst>
      <p:ext uri="{BB962C8B-B14F-4D97-AF65-F5344CB8AC3E}">
        <p14:creationId xmlns:p14="http://schemas.microsoft.com/office/powerpoint/2010/main" val="15213603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2E3A4D"/>
          </a:solidFill>
        </p:spPr>
        <p:txBody>
          <a:bodyPr/>
          <a:lstStyle>
            <a:lvl1pPr>
              <a:defRPr>
                <a:latin typeface="+mj-lt"/>
              </a:defRPr>
            </a:lvl1pPr>
          </a:lstStyle>
          <a:p>
            <a:r>
              <a:rPr lang="en-US" dirty="0" smtClean="0"/>
              <a:t>Click to edit Master title style</a:t>
            </a:r>
            <a:endParaRPr lang="en-US" dirty="0"/>
          </a:p>
        </p:txBody>
      </p:sp>
      <p:sp>
        <p:nvSpPr>
          <p:cNvPr id="4" name="SmartArt Placeholder 3"/>
          <p:cNvSpPr>
            <a:spLocks noGrp="1"/>
          </p:cNvSpPr>
          <p:nvPr>
            <p:ph type="dgm" sz="quarter" idx="10"/>
          </p:nvPr>
        </p:nvSpPr>
        <p:spPr>
          <a:xfrm>
            <a:off x="1616529" y="1910443"/>
            <a:ext cx="6132059" cy="4384221"/>
          </a:xfrm>
          <a:solidFill>
            <a:schemeClr val="bg1">
              <a:lumMod val="85000"/>
            </a:schemeClr>
          </a:solidFill>
        </p:spPr>
        <p:txBody>
          <a:bodyPr/>
          <a:lstStyle>
            <a:lvl1pPr>
              <a:defRPr>
                <a:latin typeface="+mj-lt"/>
              </a:defRPr>
            </a:lvl1pPr>
          </a:lstStyle>
          <a:p>
            <a:endParaRPr lang="en-US" dirty="0"/>
          </a:p>
        </p:txBody>
      </p:sp>
    </p:spTree>
    <p:custDataLst>
      <p:tags r:id="rId1"/>
    </p:custDataLst>
    <p:extLst>
      <p:ext uri="{BB962C8B-B14F-4D97-AF65-F5344CB8AC3E}">
        <p14:creationId xmlns:p14="http://schemas.microsoft.com/office/powerpoint/2010/main" val="8378470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2E3A4D"/>
          </a:solidFill>
        </p:spPr>
        <p:txBody>
          <a:bodyPr/>
          <a:lstStyle>
            <a:lvl1pPr>
              <a:defRPr>
                <a:latin typeface="+mj-lt"/>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0" y="5486400"/>
            <a:ext cx="9144000" cy="1371600"/>
          </a:xfrm>
          <a:solidFill>
            <a:srgbClr val="2E3A4D"/>
          </a:solidFill>
        </p:spPr>
        <p:txBody>
          <a:bodyPr anchor="ctr" anchorCtr="0"/>
          <a:lstStyle>
            <a:lvl1pPr marL="365760" indent="0" algn="ctr">
              <a:lnSpc>
                <a:spcPct val="100000"/>
              </a:lnSpc>
              <a:spcBef>
                <a:spcPts val="1200"/>
              </a:spcBef>
              <a:buNone/>
              <a:defRPr sz="3200">
                <a:solidFill>
                  <a:schemeClr val="bg1"/>
                </a:solidFill>
                <a:latin typeface="+mj-lt"/>
                <a:ea typeface="Tahoma" panose="020B0604030504040204" pitchFamily="34" charset="0"/>
                <a:cs typeface="Tahoma" panose="020B0604030504040204" pitchFamily="34" charset="0"/>
              </a:defRPr>
            </a:lvl1pPr>
            <a:lvl2pPr algn="ctr">
              <a:defRPr/>
            </a:lvl2pPr>
          </a:lstStyle>
          <a:p>
            <a:pPr lvl="0"/>
            <a:r>
              <a:rPr lang="en-US" dirty="0" smtClean="0"/>
              <a:t>Click to edit Master text styles</a:t>
            </a:r>
          </a:p>
          <a:p>
            <a:pPr lvl="1"/>
            <a:r>
              <a:rPr lang="en-US" dirty="0" smtClean="0"/>
              <a:t>Second level</a:t>
            </a:r>
          </a:p>
        </p:txBody>
      </p:sp>
      <p:sp>
        <p:nvSpPr>
          <p:cNvPr id="5" name="Picture Placeholder 4"/>
          <p:cNvSpPr>
            <a:spLocks noGrp="1"/>
          </p:cNvSpPr>
          <p:nvPr>
            <p:ph type="pic" sz="quarter" idx="11"/>
          </p:nvPr>
        </p:nvSpPr>
        <p:spPr>
          <a:xfrm>
            <a:off x="0" y="1371600"/>
            <a:ext cx="9144000" cy="4114800"/>
          </a:xfrm>
          <a:solidFill>
            <a:schemeClr val="tx2">
              <a:lumMod val="20000"/>
              <a:lumOff val="80000"/>
            </a:schemeClr>
          </a:solidFill>
        </p:spPr>
        <p:txBody>
          <a:bodyPr/>
          <a:lstStyle/>
          <a:p>
            <a:endParaRPr lang="en-US" dirty="0"/>
          </a:p>
        </p:txBody>
      </p:sp>
    </p:spTree>
    <p:custDataLst>
      <p:tags r:id="rId1"/>
    </p:custDataLst>
    <p:extLst>
      <p:ext uri="{BB962C8B-B14F-4D97-AF65-F5344CB8AC3E}">
        <p14:creationId xmlns:p14="http://schemas.microsoft.com/office/powerpoint/2010/main" val="1705865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0" y="5486400"/>
            <a:ext cx="9144000" cy="1371600"/>
          </a:xfrm>
          <a:solidFill>
            <a:srgbClr val="2E3A4D"/>
          </a:solidFill>
        </p:spPr>
        <p:txBody>
          <a:bodyPr anchor="ctr" anchorCtr="0"/>
          <a:lstStyle>
            <a:lvl1pPr marL="365760" indent="0" algn="ctr">
              <a:lnSpc>
                <a:spcPct val="100000"/>
              </a:lnSpc>
              <a:spcBef>
                <a:spcPts val="1200"/>
              </a:spcBef>
              <a:buNone/>
              <a:defRPr sz="3200">
                <a:solidFill>
                  <a:schemeClr val="bg1"/>
                </a:solidFill>
                <a:latin typeface="+mj-lt"/>
                <a:ea typeface="Tahoma" panose="020B0604030504040204" pitchFamily="34" charset="0"/>
                <a:cs typeface="Tahoma" panose="020B0604030504040204" pitchFamily="34" charset="0"/>
              </a:defRPr>
            </a:lvl1pPr>
            <a:lvl2pPr>
              <a:defRPr>
                <a:solidFill>
                  <a:schemeClr val="bg1"/>
                </a:solidFill>
                <a:latin typeface="+mj-lt"/>
                <a:ea typeface="Tahoma" panose="020B0604030504040204" pitchFamily="34" charset="0"/>
                <a:cs typeface="Tahoma" panose="020B0604030504040204" pitchFamily="34" charset="0"/>
              </a:defRPr>
            </a:lvl2pPr>
            <a:lvl3pPr>
              <a:defRPr>
                <a:solidFill>
                  <a:schemeClr val="bg1"/>
                </a:solidFill>
                <a:latin typeface="+mj-lt"/>
                <a:ea typeface="Tahoma" panose="020B0604030504040204" pitchFamily="34" charset="0"/>
                <a:cs typeface="Tahoma" panose="020B0604030504040204" pitchFamily="34" charset="0"/>
              </a:defRPr>
            </a:lvl3pPr>
            <a:lvl4pPr>
              <a:defRPr>
                <a:solidFill>
                  <a:schemeClr val="bg1"/>
                </a:solidFill>
                <a:latin typeface="+mj-lt"/>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Picture Placeholder 2"/>
          <p:cNvSpPr>
            <a:spLocks noGrp="1"/>
          </p:cNvSpPr>
          <p:nvPr>
            <p:ph type="pic" sz="quarter" idx="11"/>
          </p:nvPr>
        </p:nvSpPr>
        <p:spPr>
          <a:xfrm>
            <a:off x="0" y="0"/>
            <a:ext cx="9144000" cy="5486400"/>
          </a:xfrm>
          <a:solidFill>
            <a:schemeClr val="tx2">
              <a:lumMod val="20000"/>
              <a:lumOff val="80000"/>
            </a:schemeClr>
          </a:solidFill>
        </p:spPr>
        <p:txBody>
          <a:bodyPr/>
          <a:lstStyle/>
          <a:p>
            <a:endParaRPr lang="en-US" dirty="0"/>
          </a:p>
        </p:txBody>
      </p:sp>
    </p:spTree>
    <p:custDataLst>
      <p:tags r:id="rId1"/>
    </p:custDataLst>
    <p:extLst>
      <p:ext uri="{BB962C8B-B14F-4D97-AF65-F5344CB8AC3E}">
        <p14:creationId xmlns:p14="http://schemas.microsoft.com/office/powerpoint/2010/main" val="30026552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3A729D"/>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858000"/>
          </a:xfrm>
          <a:solidFill>
            <a:schemeClr val="tx2">
              <a:lumMod val="20000"/>
              <a:lumOff val="80000"/>
            </a:schemeClr>
          </a:solidFill>
        </p:spPr>
        <p:txBody>
          <a:bodyPr/>
          <a:lstStyle/>
          <a:p>
            <a:endParaRPr lang="en-US" dirty="0"/>
          </a:p>
        </p:txBody>
      </p:sp>
      <p:sp>
        <p:nvSpPr>
          <p:cNvPr id="5" name="Text Placeholder 4"/>
          <p:cNvSpPr>
            <a:spLocks noGrp="1"/>
          </p:cNvSpPr>
          <p:nvPr>
            <p:ph type="body" sz="quarter" idx="10"/>
          </p:nvPr>
        </p:nvSpPr>
        <p:spPr>
          <a:xfrm>
            <a:off x="0" y="4857750"/>
            <a:ext cx="9144000" cy="1371600"/>
          </a:xfrm>
          <a:solidFill>
            <a:srgbClr val="2E3A4D"/>
          </a:solidFill>
        </p:spPr>
        <p:txBody>
          <a:bodyPr anchor="ctr" anchorCtr="0"/>
          <a:lstStyle>
            <a:lvl1pPr marL="365760" indent="0" algn="ctr">
              <a:lnSpc>
                <a:spcPct val="100000"/>
              </a:lnSpc>
              <a:spcBef>
                <a:spcPts val="1200"/>
              </a:spcBef>
              <a:buNone/>
              <a:defRPr sz="3200">
                <a:solidFill>
                  <a:schemeClr val="bg1"/>
                </a:solidFill>
                <a:latin typeface="+mj-lt"/>
                <a:ea typeface="Tahoma" panose="020B0604030504040204" pitchFamily="34" charset="0"/>
                <a:cs typeface="Tahoma" panose="020B0604030504040204" pitchFamily="34" charset="0"/>
              </a:defRPr>
            </a:lvl1pPr>
            <a:lvl2pPr>
              <a:defRPr>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6495919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175656"/>
            <a:ext cx="9144000" cy="4572000"/>
          </a:xfrm>
          <a:solidFill>
            <a:srgbClr val="2E3A4D"/>
          </a:solidFill>
        </p:spPr>
        <p:txBody>
          <a:bodyPr anchor="ctr" anchorCtr="0"/>
          <a:lstStyle>
            <a:lvl1pPr marL="365760" indent="0" algn="ctr">
              <a:lnSpc>
                <a:spcPct val="100000"/>
              </a:lnSpc>
              <a:spcBef>
                <a:spcPts val="1200"/>
              </a:spcBef>
              <a:buNone/>
              <a:defRPr sz="4000">
                <a:solidFill>
                  <a:schemeClr val="bg1"/>
                </a:solidFill>
                <a:latin typeface="+mj-lt"/>
                <a:ea typeface="Tahoma" panose="020B0604030504040204" pitchFamily="34" charset="0"/>
                <a:cs typeface="Tahoma" panose="020B0604030504040204" pitchFamily="34" charset="0"/>
              </a:defRPr>
            </a:lvl1pPr>
            <a:lvl2pPr algn="ctr">
              <a:defRPr>
                <a:solidFill>
                  <a:schemeClr val="bg1"/>
                </a:solidFill>
                <a:latin typeface="+mj-lt"/>
                <a:ea typeface="Tahoma" panose="020B0604030504040204" pitchFamily="34" charset="0"/>
                <a:cs typeface="Tahoma" panose="020B0604030504040204" pitchFamily="34" charset="0"/>
              </a:defRPr>
            </a:lvl2pPr>
            <a:lvl3pPr algn="ctr">
              <a:defRPr>
                <a:solidFill>
                  <a:schemeClr val="bg1"/>
                </a:solidFill>
                <a:latin typeface="+mj-lt"/>
                <a:ea typeface="Tahoma" panose="020B0604030504040204" pitchFamily="34" charset="0"/>
                <a:cs typeface="Tahoma" panose="020B0604030504040204" pitchFamily="34" charset="0"/>
              </a:defRPr>
            </a:lvl3pPr>
            <a:lvl4pPr algn="ctr">
              <a:defRPr>
                <a:solidFill>
                  <a:schemeClr val="bg1"/>
                </a:solidFill>
                <a:latin typeface="+mj-lt"/>
                <a:ea typeface="Tahoma" panose="020B0604030504040204" pitchFamily="34" charset="0"/>
                <a:cs typeface="Tahoma" panose="020B0604030504040204" pitchFamily="34" charset="0"/>
              </a:defRPr>
            </a:lvl4pPr>
            <a:lvl5pPr algn="ctr">
              <a:defRPr>
                <a:solidFill>
                  <a:schemeClr val="bg1"/>
                </a:solidFill>
                <a:latin typeface="+mj-lt"/>
                <a:ea typeface="Tahoma" panose="020B0604030504040204" pitchFamily="34" charset="0"/>
                <a:cs typeface="Tahom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extLst>
      <p:ext uri="{BB962C8B-B14F-4D97-AF65-F5344CB8AC3E}">
        <p14:creationId xmlns:p14="http://schemas.microsoft.com/office/powerpoint/2010/main" val="1595295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88720"/>
          </a:xfrm>
          <a:prstGeom prst="rect">
            <a:avLst/>
          </a:prstGeom>
          <a:solidFill>
            <a:srgbClr val="2E3A4D"/>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ustDataLst>
      <p:tags r:id="rId19"/>
    </p:custDataLst>
    <p:extLst>
      <p:ext uri="{BB962C8B-B14F-4D97-AF65-F5344CB8AC3E}">
        <p14:creationId xmlns:p14="http://schemas.microsoft.com/office/powerpoint/2010/main" val="1624471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66" r:id="rId5"/>
    <p:sldLayoutId id="2147483675" r:id="rId6"/>
    <p:sldLayoutId id="2147483667" r:id="rId7"/>
    <p:sldLayoutId id="2147483673" r:id="rId8"/>
    <p:sldLayoutId id="2147483672" r:id="rId9"/>
    <p:sldLayoutId id="2147483664" r:id="rId10"/>
    <p:sldLayoutId id="2147483665" r:id="rId11"/>
    <p:sldLayoutId id="2147483668" r:id="rId12"/>
    <p:sldLayoutId id="2147483669" r:id="rId13"/>
    <p:sldLayoutId id="2147483671" r:id="rId14"/>
    <p:sldLayoutId id="2147483674" r:id="rId15"/>
    <p:sldLayoutId id="2147483676" r:id="rId16"/>
    <p:sldLayoutId id="2147483678" r:id="rId17"/>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000"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E49A2-1BA6-4E05-88D9-A50D00F68402}" type="datetimeFigureOut">
              <a:rPr lang="en-US" smtClean="0"/>
              <a:t>12/1/2016</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CFAD3-B62E-4C2B-8DF1-7CAFBE4916CC}" type="slidenum">
              <a:rPr lang="en-US" smtClean="0"/>
              <a:t>‹#›</a:t>
            </a:fld>
            <a:endParaRPr lang="en-US" dirty="0"/>
          </a:p>
        </p:txBody>
      </p:sp>
    </p:spTree>
    <p:extLst>
      <p:ext uri="{BB962C8B-B14F-4D97-AF65-F5344CB8AC3E}">
        <p14:creationId xmlns:p14="http://schemas.microsoft.com/office/powerpoint/2010/main" val="394139452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18.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3.xml"/><Relationship Id="rId2" Type="http://schemas.openxmlformats.org/officeDocument/2006/relationships/slideLayout" Target="../slideLayouts/slideLayout5.xml"/><Relationship Id="rId1" Type="http://schemas.openxmlformats.org/officeDocument/2006/relationships/tags" Target="../tags/tag2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www.e4fc.org/beyonddeferredaction.html" TargetMode="External"/><Relationship Id="rId3" Type="http://schemas.openxmlformats.org/officeDocument/2006/relationships/notesSlide" Target="../notesSlides/notesSlide12.xml"/><Relationship Id="rId7" Type="http://schemas.openxmlformats.org/officeDocument/2006/relationships/hyperlink" Target="http://www.e4fc.org/home.html" TargetMode="External"/><Relationship Id="rId12" Type="http://schemas.openxmlformats.org/officeDocument/2006/relationships/hyperlink" Target="https://www.aclu.org/" TargetMode="External"/><Relationship Id="rId2" Type="http://schemas.openxmlformats.org/officeDocument/2006/relationships/slideLayout" Target="../slideLayouts/slideLayout16.xml"/><Relationship Id="rId1" Type="http://schemas.openxmlformats.org/officeDocument/2006/relationships/tags" Target="../tags/tag27.xml"/><Relationship Id="rId6" Type="http://schemas.openxmlformats.org/officeDocument/2006/relationships/hyperlink" Target="http://www.cornell.edu/video/borders-ballots-election-impact-on-immigration-international-exchange" TargetMode="External"/><Relationship Id="rId11" Type="http://schemas.openxmlformats.org/officeDocument/2006/relationships/hyperlink" Target="https://pennstatelaw.psu.edu/immigration-after-election" TargetMode="External"/><Relationship Id="rId5" Type="http://schemas.openxmlformats.org/officeDocument/2006/relationships/hyperlink" Target="https://www.youtube.com/watch?v=5ZHEqQXxuQw" TargetMode="External"/><Relationship Id="rId10" Type="http://schemas.openxmlformats.org/officeDocument/2006/relationships/hyperlink" Target="https://www.americanimmigrationcouncil.org/" TargetMode="External"/><Relationship Id="rId4" Type="http://schemas.openxmlformats.org/officeDocument/2006/relationships/hyperlink" Target="http://www.nafsa.org/TownHall" TargetMode="External"/><Relationship Id="rId9" Type="http://schemas.openxmlformats.org/officeDocument/2006/relationships/hyperlink" Target="http://www.aila.org/publications/videos/quicktakes/180-immigration-in-the-trump-administration"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3.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29.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10.xml"/><Relationship Id="rId1" Type="http://schemas.openxmlformats.org/officeDocument/2006/relationships/tags" Target="../tags/tag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www.connectingourworld.org/" TargetMode="Externa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hyperlink" Target="http://www.nafsa.org/RegInfo" TargetMode="External"/><Relationship Id="rId5" Type="http://schemas.openxmlformats.org/officeDocument/2006/relationships/image" Target="../media/image8.gif"/><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FADC2"/>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0" y="5952753"/>
            <a:ext cx="9144000" cy="915293"/>
          </a:xfrm>
          <a:prstGeom prst="rect">
            <a:avLst/>
          </a:prstGeom>
          <a:solidFill>
            <a:srgbClr val="2E3A4D"/>
          </a:solidFill>
        </p:spPr>
        <p:txBody>
          <a:bodyPr lIns="91440" tIns="45720" rIns="91440" bIns="45720" anchor="ctr">
            <a:normAutofit/>
          </a:bodyPr>
          <a:lstStyle/>
          <a:p>
            <a:pPr algn="ctr">
              <a:defRPr/>
            </a:pPr>
            <a:r>
              <a:rPr lang="en-US" sz="2800" dirty="0" smtClean="0">
                <a:solidFill>
                  <a:schemeClr val="bg1"/>
                </a:solidFill>
                <a:ea typeface="+mj-ea"/>
                <a:cs typeface="+mj-cs"/>
              </a:rPr>
              <a:t>      Need </a:t>
            </a:r>
            <a:r>
              <a:rPr lang="en-US" sz="2800" dirty="0">
                <a:solidFill>
                  <a:schemeClr val="bg1"/>
                </a:solidFill>
                <a:ea typeface="+mj-ea"/>
                <a:cs typeface="+mj-cs"/>
              </a:rPr>
              <a:t>Help? </a:t>
            </a:r>
            <a:r>
              <a:rPr lang="en-US" sz="2800" dirty="0">
                <a:solidFill>
                  <a:schemeClr val="bg1"/>
                </a:solidFill>
              </a:rPr>
              <a:t>Contact </a:t>
            </a:r>
            <a:r>
              <a:rPr lang="en-US" sz="2800" dirty="0" smtClean="0">
                <a:solidFill>
                  <a:schemeClr val="bg1"/>
                </a:solidFill>
              </a:rPr>
              <a:t>StartMeeting at </a:t>
            </a:r>
            <a:r>
              <a:rPr lang="en-US" sz="2800" dirty="0">
                <a:solidFill>
                  <a:schemeClr val="bg1"/>
                </a:solidFill>
              </a:rPr>
              <a:t>877-553-1680</a:t>
            </a:r>
            <a:endParaRPr lang="en-US" sz="2800" dirty="0">
              <a:solidFill>
                <a:schemeClr val="bg1"/>
              </a:solidFill>
              <a:ea typeface="+mj-ea"/>
              <a:cs typeface="+mj-cs"/>
            </a:endParaRPr>
          </a:p>
        </p:txBody>
      </p:sp>
      <p:sp>
        <p:nvSpPr>
          <p:cNvPr id="7" name="Title 1"/>
          <p:cNvSpPr>
            <a:spLocks noGrp="1"/>
          </p:cNvSpPr>
          <p:nvPr>
            <p:ph type="ctrTitle"/>
          </p:nvPr>
        </p:nvSpPr>
        <p:spPr>
          <a:xfrm>
            <a:off x="0" y="20636"/>
            <a:ext cx="9144000" cy="1522978"/>
          </a:xfrm>
          <a:solidFill>
            <a:srgbClr val="2E3A4D"/>
          </a:solidFill>
        </p:spPr>
        <p:txBody>
          <a:bodyPr tIns="91440" anchor="ctr" anchorCtr="0">
            <a:noAutofit/>
          </a:bodyPr>
          <a:lstStyle/>
          <a:p>
            <a:r>
              <a:rPr lang="en-US" sz="2800" b="1" i="1" dirty="0" smtClean="0">
                <a:solidFill>
                  <a:schemeClr val="bg1"/>
                </a:solidFill>
                <a:latin typeface="+mj-lt"/>
              </a:rPr>
              <a:t>Government Connection: </a:t>
            </a:r>
            <a:r>
              <a:rPr lang="en-US" sz="2800" dirty="0" smtClean="0">
                <a:solidFill>
                  <a:schemeClr val="bg1"/>
                </a:solidFill>
                <a:latin typeface="+mj-lt"/>
              </a:rPr>
              <a:t/>
            </a:r>
            <a:br>
              <a:rPr lang="en-US" sz="2800" dirty="0" smtClean="0">
                <a:solidFill>
                  <a:schemeClr val="bg1"/>
                </a:solidFill>
                <a:latin typeface="+mj-lt"/>
              </a:rPr>
            </a:br>
            <a:r>
              <a:rPr lang="en-US" sz="800" dirty="0" smtClean="0">
                <a:solidFill>
                  <a:schemeClr val="bg1"/>
                </a:solidFill>
                <a:latin typeface="+mj-lt"/>
              </a:rPr>
              <a:t/>
            </a:r>
            <a:br>
              <a:rPr lang="en-US" sz="800" dirty="0" smtClean="0">
                <a:solidFill>
                  <a:schemeClr val="bg1"/>
                </a:solidFill>
                <a:latin typeface="+mj-lt"/>
              </a:rPr>
            </a:br>
            <a:r>
              <a:rPr lang="en-US" sz="2800" b="1" dirty="0" smtClean="0">
                <a:solidFill>
                  <a:schemeClr val="bg1"/>
                </a:solidFill>
                <a:latin typeface="+mj-lt"/>
              </a:rPr>
              <a:t>Regulatory Practice and a New Presidential Administration</a:t>
            </a:r>
            <a:endParaRPr lang="en-US" sz="2000" b="1" cap="none" dirty="0">
              <a:solidFill>
                <a:schemeClr val="bg1"/>
              </a:solidFill>
              <a:latin typeface="+mj-lt"/>
            </a:endParaRPr>
          </a:p>
        </p:txBody>
      </p:sp>
      <p:sp>
        <p:nvSpPr>
          <p:cNvPr id="9" name="TextBox 8"/>
          <p:cNvSpPr txBox="1"/>
          <p:nvPr/>
        </p:nvSpPr>
        <p:spPr>
          <a:xfrm>
            <a:off x="1834499" y="1686034"/>
            <a:ext cx="5475001" cy="553998"/>
          </a:xfrm>
          <a:prstGeom prst="rect">
            <a:avLst/>
          </a:prstGeom>
          <a:solidFill>
            <a:srgbClr val="2E3A4D"/>
          </a:solidFill>
          <a:ln>
            <a:solidFill>
              <a:srgbClr val="10253F"/>
            </a:solidFill>
          </a:ln>
        </p:spPr>
        <p:txBody>
          <a:bodyPr wrap="square" rtlCol="0">
            <a:spAutoFit/>
          </a:bodyPr>
          <a:lstStyle/>
          <a:p>
            <a:pPr algn="ctr"/>
            <a:r>
              <a:rPr lang="en-US" sz="3000" b="1" dirty="0" smtClean="0">
                <a:solidFill>
                  <a:prstClr val="white"/>
                </a:solidFill>
                <a:latin typeface="Calibri" panose="020F0502020204030204" pitchFamily="34" charset="0"/>
              </a:rPr>
              <a:t>Two ways to hear the audio: </a:t>
            </a:r>
            <a:endParaRPr lang="en-US" sz="3000" b="1" dirty="0">
              <a:solidFill>
                <a:prstClr val="white"/>
              </a:solidFill>
              <a:latin typeface="Calibri" panose="020F0502020204030204" pitchFamily="34" charset="0"/>
            </a:endParaRPr>
          </a:p>
        </p:txBody>
      </p:sp>
      <p:sp>
        <p:nvSpPr>
          <p:cNvPr id="11" name="Rectangle 10"/>
          <p:cNvSpPr/>
          <p:nvPr/>
        </p:nvSpPr>
        <p:spPr>
          <a:xfrm>
            <a:off x="172063" y="2238708"/>
            <a:ext cx="8799871" cy="3724096"/>
          </a:xfrm>
          <a:prstGeom prst="rect">
            <a:avLst/>
          </a:prstGeom>
          <a:solidFill>
            <a:schemeClr val="bg1">
              <a:lumMod val="95000"/>
            </a:schemeClr>
          </a:solidFill>
          <a:ln>
            <a:solidFill>
              <a:srgbClr val="10253F"/>
            </a:solidFill>
          </a:ln>
        </p:spPr>
        <p:txBody>
          <a:bodyPr wrap="square">
            <a:spAutoFit/>
          </a:bodyPr>
          <a:lstStyle/>
          <a:p>
            <a:pPr algn="ctr">
              <a:defRPr/>
            </a:pPr>
            <a:endParaRPr lang="en-US" sz="1000" b="1" dirty="0"/>
          </a:p>
          <a:p>
            <a:pPr>
              <a:defRPr/>
            </a:pPr>
            <a:r>
              <a:rPr lang="en-US" sz="2400" b="1" dirty="0" smtClean="0">
                <a:solidFill>
                  <a:prstClr val="black"/>
                </a:solidFill>
                <a:cs typeface="Calibri"/>
                <a:sym typeface="Arial" charset="0"/>
              </a:rPr>
              <a:t>1.  By telephone:  	</a:t>
            </a:r>
            <a:r>
              <a:rPr lang="en-US" sz="2400" b="1" dirty="0" smtClean="0"/>
              <a:t>Dial</a:t>
            </a:r>
            <a:r>
              <a:rPr lang="en-US" sz="2400" b="1" dirty="0"/>
              <a:t>: (855) 212-0212</a:t>
            </a:r>
          </a:p>
          <a:p>
            <a:pPr>
              <a:defRPr/>
            </a:pPr>
            <a:r>
              <a:rPr lang="en-US" sz="2400" b="1" dirty="0" smtClean="0"/>
              <a:t>			Use Meeting </a:t>
            </a:r>
            <a:r>
              <a:rPr lang="en-US" sz="2400" b="1" dirty="0"/>
              <a:t>ID: 139-309-818</a:t>
            </a:r>
          </a:p>
          <a:p>
            <a:pPr>
              <a:defRPr/>
            </a:pPr>
            <a:endParaRPr lang="en-US" sz="1600" b="1" dirty="0">
              <a:solidFill>
                <a:prstClr val="black"/>
              </a:solidFill>
              <a:cs typeface="Calibri"/>
              <a:sym typeface="Arial" charset="0"/>
            </a:endParaRPr>
          </a:p>
          <a:p>
            <a:pPr marL="457200" indent="-457200">
              <a:buAutoNum type="arabicPeriod" startAt="2"/>
              <a:defRPr/>
            </a:pPr>
            <a:r>
              <a:rPr lang="en-US" sz="2400" b="1" dirty="0" smtClean="0">
                <a:solidFill>
                  <a:prstClr val="black"/>
                </a:solidFill>
                <a:cs typeface="Calibri"/>
                <a:sym typeface="Arial" charset="0"/>
              </a:rPr>
              <a:t>Through your computer’s speakers/headphones:</a:t>
            </a:r>
          </a:p>
          <a:p>
            <a:pPr marL="457200" indent="-457200">
              <a:buAutoNum type="arabicPeriod" startAt="2"/>
              <a:defRPr/>
            </a:pPr>
            <a:endParaRPr lang="en-US" sz="800" b="1" dirty="0" smtClean="0">
              <a:solidFill>
                <a:prstClr val="black"/>
              </a:solidFill>
              <a:cs typeface="Calibri"/>
              <a:sym typeface="Arial" charset="0"/>
            </a:endParaRPr>
          </a:p>
          <a:p>
            <a:pPr>
              <a:defRPr/>
            </a:pPr>
            <a:r>
              <a:rPr lang="en-US" sz="2000" b="1" dirty="0">
                <a:solidFill>
                  <a:prstClr val="black"/>
                </a:solidFill>
                <a:cs typeface="Calibri"/>
                <a:sym typeface="Arial" charset="0"/>
              </a:rPr>
              <a:t>	</a:t>
            </a:r>
            <a:r>
              <a:rPr lang="en-US" b="1" dirty="0" smtClean="0">
                <a:solidFill>
                  <a:prstClr val="black"/>
                </a:solidFill>
                <a:cs typeface="Calibri"/>
                <a:sym typeface="Arial" charset="0"/>
              </a:rPr>
              <a:t>-Click the “i” icon in the </a:t>
            </a:r>
            <a:r>
              <a:rPr lang="en-US" b="1" dirty="0">
                <a:solidFill>
                  <a:prstClr val="black"/>
                </a:solidFill>
                <a:cs typeface="Calibri"/>
                <a:sym typeface="Arial" charset="0"/>
              </a:rPr>
              <a:t>grey </a:t>
            </a:r>
            <a:r>
              <a:rPr lang="en-US" b="1" dirty="0" smtClean="0">
                <a:solidFill>
                  <a:prstClr val="black"/>
                </a:solidFill>
                <a:cs typeface="Calibri"/>
                <a:sym typeface="Arial" charset="0"/>
              </a:rPr>
              <a:t>StartMeeting dashboard at the top of your screen</a:t>
            </a:r>
          </a:p>
          <a:p>
            <a:pPr>
              <a:defRPr/>
            </a:pPr>
            <a:endParaRPr lang="en-US" sz="800" b="1" dirty="0" smtClean="0">
              <a:solidFill>
                <a:prstClr val="black"/>
              </a:solidFill>
              <a:cs typeface="Calibri"/>
              <a:sym typeface="Arial" charset="0"/>
            </a:endParaRPr>
          </a:p>
          <a:p>
            <a:pPr>
              <a:defRPr/>
            </a:pPr>
            <a:r>
              <a:rPr lang="en-US" sz="2000" b="1" dirty="0">
                <a:solidFill>
                  <a:prstClr val="black"/>
                </a:solidFill>
                <a:cs typeface="Calibri"/>
                <a:sym typeface="Arial" charset="0"/>
              </a:rPr>
              <a:t>	</a:t>
            </a:r>
            <a:r>
              <a:rPr lang="en-US" b="1" dirty="0" smtClean="0">
                <a:solidFill>
                  <a:prstClr val="black"/>
                </a:solidFill>
                <a:cs typeface="Calibri"/>
                <a:sym typeface="Arial" charset="0"/>
              </a:rPr>
              <a:t>-Download or run the StartMeeting desktop app (make sure your firewall allows)</a:t>
            </a:r>
          </a:p>
          <a:p>
            <a:pPr>
              <a:defRPr/>
            </a:pPr>
            <a:endParaRPr lang="en-US" sz="800" b="1" dirty="0" smtClean="0">
              <a:solidFill>
                <a:prstClr val="black"/>
              </a:solidFill>
              <a:cs typeface="Calibri"/>
              <a:sym typeface="Arial" charset="0"/>
            </a:endParaRPr>
          </a:p>
          <a:p>
            <a:pPr>
              <a:defRPr/>
            </a:pPr>
            <a:r>
              <a:rPr lang="en-US" b="1" dirty="0">
                <a:solidFill>
                  <a:prstClr val="black"/>
                </a:solidFill>
                <a:cs typeface="Calibri"/>
                <a:sym typeface="Arial" charset="0"/>
              </a:rPr>
              <a:t>	</a:t>
            </a:r>
            <a:r>
              <a:rPr lang="en-US" b="1" dirty="0" smtClean="0">
                <a:solidFill>
                  <a:prstClr val="black"/>
                </a:solidFill>
                <a:cs typeface="Calibri"/>
                <a:sym typeface="Arial" charset="0"/>
              </a:rPr>
              <a:t>-Click </a:t>
            </a:r>
            <a:r>
              <a:rPr lang="en-US" b="1" dirty="0">
                <a:solidFill>
                  <a:prstClr val="black"/>
                </a:solidFill>
                <a:cs typeface="Calibri"/>
                <a:sym typeface="Arial" charset="0"/>
              </a:rPr>
              <a:t>on the </a:t>
            </a:r>
            <a:r>
              <a:rPr lang="en-US" b="1" dirty="0" smtClean="0">
                <a:solidFill>
                  <a:prstClr val="black"/>
                </a:solidFill>
                <a:cs typeface="Calibri"/>
                <a:sym typeface="Arial" charset="0"/>
              </a:rPr>
              <a:t>phone icon</a:t>
            </a:r>
            <a:r>
              <a:rPr lang="en-US" b="1" dirty="0">
                <a:solidFill>
                  <a:prstClr val="black"/>
                </a:solidFill>
                <a:cs typeface="Calibri"/>
                <a:sym typeface="Arial" charset="0"/>
              </a:rPr>
              <a:t> </a:t>
            </a:r>
            <a:r>
              <a:rPr lang="en-US" b="1" dirty="0" smtClean="0">
                <a:solidFill>
                  <a:prstClr val="black"/>
                </a:solidFill>
                <a:cs typeface="Calibri"/>
                <a:sym typeface="Arial" charset="0"/>
              </a:rPr>
              <a:t>and select “mic/speakers” and then “connect now”</a:t>
            </a:r>
            <a:endParaRPr lang="en-US" b="1" dirty="0">
              <a:solidFill>
                <a:prstClr val="black"/>
              </a:solidFill>
              <a:cs typeface="Calibri"/>
              <a:sym typeface="Arial" charset="0"/>
            </a:endParaRPr>
          </a:p>
          <a:p>
            <a:pPr>
              <a:defRPr/>
            </a:pPr>
            <a:endParaRPr lang="en-US" sz="1600" b="1" dirty="0" smtClean="0">
              <a:solidFill>
                <a:prstClr val="black"/>
              </a:solidFill>
              <a:cs typeface="Calibri"/>
              <a:sym typeface="Arial" charset="0"/>
            </a:endParaRPr>
          </a:p>
          <a:p>
            <a:pPr marL="342900" indent="-342900">
              <a:buFont typeface="Arial" panose="020B0604020202020204" pitchFamily="34" charset="0"/>
              <a:buChar char="•"/>
              <a:defRPr/>
            </a:pPr>
            <a:r>
              <a:rPr lang="en-US" b="1" i="1" u="sng" dirty="0">
                <a:solidFill>
                  <a:srgbClr val="C00000"/>
                </a:solidFill>
                <a:cs typeface="Calibri"/>
                <a:sym typeface="Arial" charset="0"/>
              </a:rPr>
              <a:t>M</a:t>
            </a:r>
            <a:r>
              <a:rPr lang="en-US" b="1" i="1" u="sng" dirty="0" smtClean="0">
                <a:solidFill>
                  <a:srgbClr val="C00000"/>
                </a:solidFill>
                <a:cs typeface="Calibri"/>
                <a:sym typeface="Arial" charset="0"/>
              </a:rPr>
              <a:t>aximum </a:t>
            </a:r>
            <a:r>
              <a:rPr lang="en-US" b="1" i="1" u="sng" dirty="0">
                <a:solidFill>
                  <a:srgbClr val="C00000"/>
                </a:solidFill>
                <a:cs typeface="Calibri"/>
                <a:sym typeface="Arial" charset="0"/>
              </a:rPr>
              <a:t>capacity is 1,000</a:t>
            </a:r>
            <a:r>
              <a:rPr lang="en-US" b="1" i="1" dirty="0">
                <a:solidFill>
                  <a:srgbClr val="C00000"/>
                </a:solidFill>
                <a:cs typeface="Calibri"/>
                <a:sym typeface="Arial" charset="0"/>
              </a:rPr>
              <a:t> participants. </a:t>
            </a:r>
            <a:r>
              <a:rPr lang="en-US" b="1" i="1" dirty="0" smtClean="0">
                <a:solidFill>
                  <a:srgbClr val="C00000"/>
                </a:solidFill>
                <a:cs typeface="Calibri"/>
                <a:sym typeface="Arial" charset="0"/>
              </a:rPr>
              <a:t>If the “meeting room” is full, you will not be able to access it.</a:t>
            </a:r>
          </a:p>
        </p:txBody>
      </p:sp>
    </p:spTree>
    <p:custDataLst>
      <p:tags r:id="rId1"/>
    </p:custDataLst>
    <p:extLst>
      <p:ext uri="{BB962C8B-B14F-4D97-AF65-F5344CB8AC3E}">
        <p14:creationId xmlns:p14="http://schemas.microsoft.com/office/powerpoint/2010/main" val="335063623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Statutes and Regulations </a:t>
            </a:r>
            <a:endParaRPr lang="en-US" b="1" dirty="0"/>
          </a:p>
        </p:txBody>
      </p:sp>
      <p:graphicFrame>
        <p:nvGraphicFramePr>
          <p:cNvPr id="3" name="SmartArt Placeholder 2"/>
          <p:cNvGraphicFramePr>
            <a:graphicFrameLocks noGrp="1"/>
          </p:cNvGraphicFramePr>
          <p:nvPr>
            <p:ph type="dgm" sz="quarter" idx="10"/>
            <p:extLst>
              <p:ext uri="{D42A27DB-BD31-4B8C-83A1-F6EECF244321}">
                <p14:modId xmlns:p14="http://schemas.microsoft.com/office/powerpoint/2010/main" val="1356379243"/>
              </p:ext>
            </p:extLst>
          </p:nvPr>
        </p:nvGraphicFramePr>
        <p:xfrm>
          <a:off x="908373" y="2248384"/>
          <a:ext cx="7501812" cy="44786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684438" y="3327142"/>
            <a:ext cx="1821787" cy="954107"/>
          </a:xfrm>
          <a:prstGeom prst="rect">
            <a:avLst/>
          </a:prstGeom>
          <a:noFill/>
        </p:spPr>
        <p:txBody>
          <a:bodyPr wrap="square" rtlCol="0">
            <a:spAutoFit/>
          </a:bodyPr>
          <a:lstStyle/>
          <a:p>
            <a:r>
              <a:rPr lang="en-US" sz="2800" dirty="0" smtClean="0"/>
              <a:t>Must conform to</a:t>
            </a:r>
            <a:endParaRPr lang="en-US" sz="2800" dirty="0"/>
          </a:p>
        </p:txBody>
      </p:sp>
      <p:sp>
        <p:nvSpPr>
          <p:cNvPr id="10" name="TextBox 9"/>
          <p:cNvSpPr txBox="1"/>
          <p:nvPr/>
        </p:nvSpPr>
        <p:spPr>
          <a:xfrm>
            <a:off x="2506225" y="2738121"/>
            <a:ext cx="1821787" cy="954107"/>
          </a:xfrm>
          <a:prstGeom prst="rect">
            <a:avLst/>
          </a:prstGeom>
          <a:noFill/>
        </p:spPr>
        <p:txBody>
          <a:bodyPr wrap="square" rtlCol="0">
            <a:spAutoFit/>
          </a:bodyPr>
          <a:lstStyle/>
          <a:p>
            <a:r>
              <a:rPr lang="en-US" sz="2800" dirty="0" smtClean="0"/>
              <a:t>Must conform to</a:t>
            </a:r>
            <a:endParaRPr lang="en-US" sz="2800" dirty="0"/>
          </a:p>
        </p:txBody>
      </p:sp>
      <p:sp>
        <p:nvSpPr>
          <p:cNvPr id="11" name="TextBox 10"/>
          <p:cNvSpPr txBox="1"/>
          <p:nvPr/>
        </p:nvSpPr>
        <p:spPr>
          <a:xfrm>
            <a:off x="4547311" y="2373035"/>
            <a:ext cx="1821787" cy="954107"/>
          </a:xfrm>
          <a:prstGeom prst="rect">
            <a:avLst/>
          </a:prstGeom>
          <a:noFill/>
        </p:spPr>
        <p:txBody>
          <a:bodyPr wrap="square" rtlCol="0">
            <a:spAutoFit/>
          </a:bodyPr>
          <a:lstStyle/>
          <a:p>
            <a:r>
              <a:rPr lang="en-US" sz="2800" dirty="0" smtClean="0"/>
              <a:t>Must conform to</a:t>
            </a:r>
            <a:endParaRPr lang="en-US" sz="2800" dirty="0"/>
          </a:p>
        </p:txBody>
      </p:sp>
    </p:spTree>
    <p:custDataLst>
      <p:tags r:id="rId1"/>
    </p:custDataLst>
    <p:extLst>
      <p:ext uri="{BB962C8B-B14F-4D97-AF65-F5344CB8AC3E}">
        <p14:creationId xmlns:p14="http://schemas.microsoft.com/office/powerpoint/2010/main" val="2767504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NAFSA - Agency Engagement</a:t>
            </a:r>
            <a:endParaRPr lang="en-US" b="1" dirty="0"/>
          </a:p>
        </p:txBody>
      </p:sp>
      <p:graphicFrame>
        <p:nvGraphicFramePr>
          <p:cNvPr id="4" name="SmartArt Placeholder 3"/>
          <p:cNvGraphicFramePr>
            <a:graphicFrameLocks noGrp="1"/>
          </p:cNvGraphicFramePr>
          <p:nvPr>
            <p:ph type="dgm" sz="quarter" idx="10"/>
            <p:extLst>
              <p:ext uri="{D42A27DB-BD31-4B8C-83A1-F6EECF244321}">
                <p14:modId xmlns:p14="http://schemas.microsoft.com/office/powerpoint/2010/main" val="1105259772"/>
              </p:ext>
            </p:extLst>
          </p:nvPr>
        </p:nvGraphicFramePr>
        <p:xfrm>
          <a:off x="276046" y="1570009"/>
          <a:ext cx="8643668" cy="5287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0825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TextBox 2"/>
          <p:cNvSpPr txBox="1"/>
          <p:nvPr/>
        </p:nvSpPr>
        <p:spPr>
          <a:xfrm>
            <a:off x="167148" y="1552451"/>
            <a:ext cx="8898194" cy="4985980"/>
          </a:xfrm>
          <a:prstGeom prst="rect">
            <a:avLst/>
          </a:prstGeom>
          <a:noFill/>
        </p:spPr>
        <p:txBody>
          <a:bodyPr wrap="square" rtlCol="0">
            <a:spAutoFit/>
          </a:bodyPr>
          <a:lstStyle/>
          <a:p>
            <a:r>
              <a:rPr lang="en-US" sz="1600" b="1" dirty="0" smtClean="0"/>
              <a:t>NAFSA Nov. 18 Virtual Town Hall: “Coming Together, Moving Forward”: </a:t>
            </a:r>
            <a:r>
              <a:rPr lang="en-US" sz="1400" dirty="0" smtClean="0">
                <a:hlinkClick r:id="rId4"/>
              </a:rPr>
              <a:t>http</a:t>
            </a:r>
            <a:r>
              <a:rPr lang="en-US" sz="1400" dirty="0">
                <a:hlinkClick r:id="rId4"/>
              </a:rPr>
              <a:t>://</a:t>
            </a:r>
            <a:r>
              <a:rPr lang="en-US" sz="1400" dirty="0" smtClean="0">
                <a:hlinkClick r:id="rId4"/>
              </a:rPr>
              <a:t>www.nafsa.org/TownHall</a:t>
            </a:r>
            <a:endParaRPr lang="en-US" sz="900" b="1" dirty="0" smtClean="0"/>
          </a:p>
          <a:p>
            <a:r>
              <a:rPr lang="en-US" sz="1400" dirty="0"/>
              <a:t>	</a:t>
            </a:r>
            <a:r>
              <a:rPr lang="en-US" sz="1400" dirty="0" smtClean="0"/>
              <a:t>--Recording of the discussion</a:t>
            </a:r>
          </a:p>
          <a:p>
            <a:r>
              <a:rPr lang="en-US" sz="1400" dirty="0"/>
              <a:t>	</a:t>
            </a:r>
            <a:r>
              <a:rPr lang="en-US" sz="1400" dirty="0" smtClean="0"/>
              <a:t>--List of resources</a:t>
            </a:r>
          </a:p>
          <a:p>
            <a:endParaRPr lang="en-US" sz="1200" dirty="0"/>
          </a:p>
          <a:p>
            <a:r>
              <a:rPr lang="en-US" sz="1600" b="1" dirty="0" smtClean="0"/>
              <a:t>Steve Yale-</a:t>
            </a:r>
            <a:r>
              <a:rPr lang="en-US" sz="1600" b="1" dirty="0" err="1" smtClean="0"/>
              <a:t>Loehr</a:t>
            </a:r>
            <a:r>
              <a:rPr lang="en-US" sz="1600" b="1" dirty="0" smtClean="0"/>
              <a:t> presentation at Cornell (pre-election): “The </a:t>
            </a:r>
            <a:r>
              <a:rPr lang="en-US" sz="1600" b="1" dirty="0"/>
              <a:t>Presidential Election's Impact on Immigration &amp; International </a:t>
            </a:r>
            <a:r>
              <a:rPr lang="en-US" sz="1600" b="1" dirty="0" smtClean="0"/>
              <a:t>Exchange”</a:t>
            </a:r>
            <a:endParaRPr lang="en-US" sz="700" dirty="0" smtClean="0"/>
          </a:p>
          <a:p>
            <a:r>
              <a:rPr lang="en-US" sz="1400" dirty="0" smtClean="0">
                <a:hlinkClick r:id="rId5"/>
              </a:rPr>
              <a:t>https</a:t>
            </a:r>
            <a:r>
              <a:rPr lang="en-US" sz="1400" dirty="0">
                <a:hlinkClick r:id="rId5"/>
              </a:rPr>
              <a:t>://</a:t>
            </a:r>
            <a:r>
              <a:rPr lang="en-US" sz="1400" dirty="0" smtClean="0">
                <a:hlinkClick r:id="rId5"/>
              </a:rPr>
              <a:t>www.youtube.com/watch?v=5ZHEqQXxuQw</a:t>
            </a:r>
            <a:endParaRPr lang="en-US" sz="600" dirty="0" smtClean="0"/>
          </a:p>
          <a:p>
            <a:r>
              <a:rPr lang="en-US" sz="1400" dirty="0">
                <a:hlinkClick r:id="rId6"/>
              </a:rPr>
              <a:t>http://</a:t>
            </a:r>
            <a:r>
              <a:rPr lang="en-US" sz="1400" dirty="0" smtClean="0">
                <a:hlinkClick r:id="rId6"/>
              </a:rPr>
              <a:t>www.cornell.edu/video/borders-ballots-election-impact-on-immigration-international-exchange</a:t>
            </a:r>
            <a:endParaRPr lang="en-US" sz="1400" dirty="0" smtClean="0"/>
          </a:p>
          <a:p>
            <a:r>
              <a:rPr lang="en-US" sz="1600" dirty="0" smtClean="0"/>
              <a:t> </a:t>
            </a:r>
            <a:endParaRPr lang="en-US" sz="1100" dirty="0"/>
          </a:p>
          <a:p>
            <a:r>
              <a:rPr lang="en-US" sz="1600" b="1" dirty="0"/>
              <a:t>Educators for Fair Consideration (E4FC): </a:t>
            </a:r>
            <a:r>
              <a:rPr lang="en-US" sz="1400" dirty="0">
                <a:hlinkClick r:id="rId7"/>
              </a:rPr>
              <a:t>http://www.e4fc.org/home.html</a:t>
            </a:r>
            <a:endParaRPr lang="en-US" sz="1400" dirty="0"/>
          </a:p>
          <a:p>
            <a:r>
              <a:rPr lang="en-US" sz="1200" dirty="0"/>
              <a:t>	</a:t>
            </a:r>
            <a:r>
              <a:rPr lang="en-US" sz="1400" dirty="0" smtClean="0"/>
              <a:t>--”Beyond </a:t>
            </a:r>
            <a:r>
              <a:rPr lang="en-US" sz="1400" dirty="0"/>
              <a:t>Deferred </a:t>
            </a:r>
            <a:r>
              <a:rPr lang="en-US" sz="1400" dirty="0" smtClean="0"/>
              <a:t>Action” </a:t>
            </a:r>
            <a:r>
              <a:rPr lang="en-US" sz="1400" dirty="0"/>
              <a:t>Resource  </a:t>
            </a:r>
            <a:r>
              <a:rPr lang="en-US" sz="1400" dirty="0">
                <a:hlinkClick r:id="rId8"/>
              </a:rPr>
              <a:t>http://www.e4fc.org/beyonddeferredaction.html</a:t>
            </a:r>
            <a:r>
              <a:rPr lang="en-US" sz="1400" dirty="0"/>
              <a:t> </a:t>
            </a:r>
          </a:p>
          <a:p>
            <a:endParaRPr lang="en-US" sz="1200" dirty="0" smtClean="0"/>
          </a:p>
          <a:p>
            <a:r>
              <a:rPr lang="en-US" sz="1600" b="1" dirty="0"/>
              <a:t>AILA </a:t>
            </a:r>
            <a:r>
              <a:rPr lang="en-US" sz="1600" b="1" dirty="0" err="1"/>
              <a:t>Quicktake</a:t>
            </a:r>
            <a:r>
              <a:rPr lang="en-US" sz="1600" b="1" dirty="0"/>
              <a:t> #180: Immigration in the Trump Administration</a:t>
            </a:r>
            <a:endParaRPr lang="en-US" sz="1600" b="1" dirty="0" smtClean="0"/>
          </a:p>
          <a:p>
            <a:r>
              <a:rPr lang="en-US" sz="1400" dirty="0">
                <a:hlinkClick r:id="rId9"/>
              </a:rPr>
              <a:t>http://</a:t>
            </a:r>
            <a:r>
              <a:rPr lang="en-US" sz="1400" dirty="0" smtClean="0">
                <a:hlinkClick r:id="rId9"/>
              </a:rPr>
              <a:t>www.aila.org/publications/videos/quicktakes/180-immigration-in-the-trump-administration</a:t>
            </a:r>
            <a:r>
              <a:rPr lang="en-US" sz="1400" dirty="0" smtClean="0"/>
              <a:t> </a:t>
            </a:r>
          </a:p>
          <a:p>
            <a:endParaRPr lang="en-US" sz="1200" dirty="0" smtClean="0"/>
          </a:p>
          <a:p>
            <a:r>
              <a:rPr lang="en-US" sz="1600" b="1" dirty="0" smtClean="0"/>
              <a:t>American Immigration </a:t>
            </a:r>
            <a:r>
              <a:rPr lang="en-US" sz="1600" b="1" dirty="0"/>
              <a:t>Law Council: </a:t>
            </a:r>
            <a:r>
              <a:rPr lang="en-US" sz="1600" dirty="0">
                <a:hlinkClick r:id="rId10"/>
              </a:rPr>
              <a:t>https://www.americanimmigrationcouncil.org</a:t>
            </a:r>
            <a:r>
              <a:rPr lang="en-US" sz="1600" dirty="0" smtClean="0">
                <a:hlinkClick r:id="rId10"/>
              </a:rPr>
              <a:t>/</a:t>
            </a:r>
            <a:endParaRPr lang="en-US" sz="1600" dirty="0" smtClean="0"/>
          </a:p>
          <a:p>
            <a:r>
              <a:rPr lang="en-US" sz="1400" dirty="0"/>
              <a:t>	</a:t>
            </a:r>
            <a:r>
              <a:rPr lang="en-US" sz="1400" dirty="0" smtClean="0"/>
              <a:t>--Many resources, from “know your rights” to “how the U.S. Immigration System Works”</a:t>
            </a:r>
          </a:p>
          <a:p>
            <a:endParaRPr lang="en-US" sz="1200" dirty="0" smtClean="0"/>
          </a:p>
          <a:p>
            <a:r>
              <a:rPr lang="en-US" sz="1600" b="1" dirty="0" smtClean="0"/>
              <a:t>“Immigration after the Election”</a:t>
            </a:r>
            <a:r>
              <a:rPr lang="en-US" sz="1600" dirty="0" smtClean="0"/>
              <a:t> </a:t>
            </a:r>
            <a:r>
              <a:rPr lang="en-US" sz="1400" dirty="0" smtClean="0"/>
              <a:t>(Penn State Law School):</a:t>
            </a:r>
            <a:r>
              <a:rPr lang="en-US" sz="1600" dirty="0" smtClean="0"/>
              <a:t> </a:t>
            </a:r>
            <a:r>
              <a:rPr lang="en-US" sz="1400" dirty="0">
                <a:hlinkClick r:id="rId11"/>
              </a:rPr>
              <a:t>https://</a:t>
            </a:r>
            <a:r>
              <a:rPr lang="en-US" sz="1400" dirty="0" smtClean="0">
                <a:hlinkClick r:id="rId11"/>
              </a:rPr>
              <a:t>pennstatelaw.psu.edu/immigration-after-election</a:t>
            </a:r>
            <a:r>
              <a:rPr lang="en-US" sz="1400" dirty="0" smtClean="0"/>
              <a:t> </a:t>
            </a:r>
          </a:p>
          <a:p>
            <a:endParaRPr lang="en-US" sz="1200" dirty="0"/>
          </a:p>
          <a:p>
            <a:r>
              <a:rPr lang="en-US" sz="1600" b="1" dirty="0" smtClean="0"/>
              <a:t>American Civil Liberties Union</a:t>
            </a:r>
            <a:r>
              <a:rPr lang="en-US" sz="1600" b="1" dirty="0"/>
              <a:t>: </a:t>
            </a:r>
            <a:r>
              <a:rPr lang="en-US" sz="1600" dirty="0">
                <a:hlinkClick r:id="rId12"/>
              </a:rPr>
              <a:t>https://www.aclu.org</a:t>
            </a:r>
            <a:r>
              <a:rPr lang="en-US" sz="1600" dirty="0" smtClean="0">
                <a:hlinkClick r:id="rId12"/>
              </a:rPr>
              <a:t>/</a:t>
            </a:r>
            <a:r>
              <a:rPr lang="en-US" sz="1600" dirty="0" smtClean="0"/>
              <a:t> </a:t>
            </a:r>
          </a:p>
          <a:p>
            <a:r>
              <a:rPr lang="en-US" sz="1600" dirty="0"/>
              <a:t>	</a:t>
            </a:r>
            <a:r>
              <a:rPr lang="en-US" sz="1600" dirty="0" smtClean="0"/>
              <a:t>--Extensive “Know Your Rights” library, including immigration-related</a:t>
            </a:r>
            <a:endParaRPr lang="en-US" sz="1600" dirty="0"/>
          </a:p>
        </p:txBody>
      </p:sp>
    </p:spTree>
    <p:custDataLst>
      <p:tags r:id="rId1"/>
    </p:custDataLst>
    <p:extLst>
      <p:ext uri="{BB962C8B-B14F-4D97-AF65-F5344CB8AC3E}">
        <p14:creationId xmlns:p14="http://schemas.microsoft.com/office/powerpoint/2010/main" val="984204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2E3A4D"/>
          </a:solidFill>
        </p:spPr>
        <p:txBody>
          <a:bodyPr/>
          <a:lstStyle/>
          <a:p>
            <a:r>
              <a:rPr lang="en-US" b="1" dirty="0" smtClean="0"/>
              <a:t>Q &amp; A</a:t>
            </a:r>
            <a:endParaRPr lang="en-US" b="1" dirty="0"/>
          </a:p>
        </p:txBody>
      </p:sp>
      <p:graphicFrame>
        <p:nvGraphicFramePr>
          <p:cNvPr id="2" name="Diagram 1"/>
          <p:cNvGraphicFramePr/>
          <p:nvPr>
            <p:extLst>
              <p:ext uri="{D42A27DB-BD31-4B8C-83A1-F6EECF244321}">
                <p14:modId xmlns:p14="http://schemas.microsoft.com/office/powerpoint/2010/main" val="1726862445"/>
              </p:ext>
            </p:extLst>
          </p:nvPr>
        </p:nvGraphicFramePr>
        <p:xfrm>
          <a:off x="1524000" y="1644429"/>
          <a:ext cx="6096000" cy="4780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1148" y="1868129"/>
            <a:ext cx="2477729" cy="3095757"/>
          </a:xfrm>
          <a:prstGeom prst="rect">
            <a:avLst/>
          </a:prstGeom>
        </p:spPr>
      </p:pic>
    </p:spTree>
    <p:custDataLst>
      <p:tags r:id="rId1"/>
    </p:custDataLst>
    <p:extLst>
      <p:ext uri="{BB962C8B-B14F-4D97-AF65-F5344CB8AC3E}">
        <p14:creationId xmlns:p14="http://schemas.microsoft.com/office/powerpoint/2010/main" val="2462612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smtClean="0"/>
              <a:t/>
            </a:r>
            <a:br>
              <a:rPr lang="en-US" dirty="0" smtClean="0"/>
            </a:br>
            <a:r>
              <a:rPr lang="en-US" b="1" dirty="0" smtClean="0"/>
              <a:t>Recordings and Future </a:t>
            </a:r>
            <a:r>
              <a:rPr lang="en-US" b="1" dirty="0" err="1" smtClean="0"/>
              <a:t>GovCons</a:t>
            </a:r>
            <a:r>
              <a:rPr lang="en-US" dirty="0"/>
              <a:t/>
            </a:r>
            <a:br>
              <a:rPr lang="en-US" dirty="0"/>
            </a:br>
            <a:endParaRPr lang="en-US" dirty="0">
              <a:latin typeface="+mn-lt"/>
            </a:endParaRPr>
          </a:p>
        </p:txBody>
      </p:sp>
      <p:pic>
        <p:nvPicPr>
          <p:cNvPr id="5" name="Picture Placeholder 4"/>
          <p:cNvPicPr>
            <a:picLocks noGrp="1" noChangeAspect="1"/>
          </p:cNvPicPr>
          <p:nvPr>
            <p:ph type="pic" sz="quarter" idx="4294967295"/>
          </p:nvPr>
        </p:nvPicPr>
        <p:blipFill rotWithShape="1">
          <a:blip r:embed="rId4">
            <a:extLst>
              <a:ext uri="{28A0092B-C50C-407E-A947-70E740481C1C}">
                <a14:useLocalDpi xmlns:a14="http://schemas.microsoft.com/office/drawing/2010/main" val="0"/>
              </a:ext>
            </a:extLst>
          </a:blip>
          <a:srcRect l="188" t="210" r="-377"/>
          <a:stretch/>
        </p:blipFill>
        <p:spPr>
          <a:xfrm>
            <a:off x="0" y="1841980"/>
            <a:ext cx="9144000" cy="3161342"/>
          </a:xfrm>
        </p:spPr>
      </p:pic>
      <p:sp>
        <p:nvSpPr>
          <p:cNvPr id="12" name="Text Placeholder 11"/>
          <p:cNvSpPr>
            <a:spLocks noGrp="1"/>
          </p:cNvSpPr>
          <p:nvPr>
            <p:ph type="body" sz="quarter" idx="4294967295"/>
          </p:nvPr>
        </p:nvSpPr>
        <p:spPr>
          <a:xfrm>
            <a:off x="0" y="5365630"/>
            <a:ext cx="9144000" cy="1293962"/>
          </a:xfrm>
        </p:spPr>
        <p:txBody>
          <a:bodyPr>
            <a:normAutofit/>
          </a:bodyPr>
          <a:lstStyle/>
          <a:p>
            <a:pPr marL="0" indent="0" algn="ctr">
              <a:buNone/>
            </a:pPr>
            <a:r>
              <a:rPr lang="en-US" sz="4000" b="1" dirty="0" smtClean="0">
                <a:solidFill>
                  <a:schemeClr val="tx2">
                    <a:lumMod val="75000"/>
                  </a:schemeClr>
                </a:solidFill>
              </a:rPr>
              <a:t>www.nafsa.org/GovernmentConnection</a:t>
            </a:r>
            <a:endParaRPr lang="en-US" sz="4000" b="1" dirty="0">
              <a:solidFill>
                <a:schemeClr val="tx2">
                  <a:lumMod val="75000"/>
                </a:schemeClr>
              </a:solidFill>
            </a:endParaRPr>
          </a:p>
        </p:txBody>
      </p:sp>
    </p:spTree>
    <p:custDataLst>
      <p:tags r:id="rId1"/>
    </p:custDataLst>
    <p:extLst>
      <p:ext uri="{BB962C8B-B14F-4D97-AF65-F5344CB8AC3E}">
        <p14:creationId xmlns:p14="http://schemas.microsoft.com/office/powerpoint/2010/main" val="1633403257"/>
      </p:ext>
    </p:extLst>
  </p:cSld>
  <p:clrMapOvr>
    <a:masterClrMapping/>
  </p:clrMapOvr>
  <p:transition advClick="0" advTm="6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FADC2"/>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0" y="5952753"/>
            <a:ext cx="9144000" cy="915293"/>
          </a:xfrm>
          <a:prstGeom prst="rect">
            <a:avLst/>
          </a:prstGeom>
          <a:solidFill>
            <a:srgbClr val="2E3A4D"/>
          </a:solidFill>
        </p:spPr>
        <p:txBody>
          <a:bodyPr lIns="91440" tIns="45720" rIns="91440" bIns="45720" anchor="ctr">
            <a:normAutofit/>
          </a:bodyPr>
          <a:lstStyle/>
          <a:p>
            <a:pPr algn="ctr">
              <a:defRPr/>
            </a:pPr>
            <a:r>
              <a:rPr lang="en-US" sz="2800" dirty="0" smtClean="0">
                <a:solidFill>
                  <a:schemeClr val="bg1"/>
                </a:solidFill>
                <a:ea typeface="+mj-ea"/>
                <a:cs typeface="+mj-cs"/>
              </a:rPr>
              <a:t>      Need </a:t>
            </a:r>
            <a:r>
              <a:rPr lang="en-US" sz="2800" dirty="0">
                <a:solidFill>
                  <a:schemeClr val="bg1"/>
                </a:solidFill>
                <a:ea typeface="+mj-ea"/>
                <a:cs typeface="+mj-cs"/>
              </a:rPr>
              <a:t>Help? </a:t>
            </a:r>
            <a:r>
              <a:rPr lang="en-US" sz="2800" dirty="0">
                <a:solidFill>
                  <a:schemeClr val="bg1"/>
                </a:solidFill>
              </a:rPr>
              <a:t>Contact </a:t>
            </a:r>
            <a:r>
              <a:rPr lang="en-US" sz="2800" dirty="0" smtClean="0">
                <a:solidFill>
                  <a:schemeClr val="bg1"/>
                </a:solidFill>
              </a:rPr>
              <a:t>StartMeeting at </a:t>
            </a:r>
            <a:r>
              <a:rPr lang="en-US" sz="2800" dirty="0">
                <a:solidFill>
                  <a:schemeClr val="bg1"/>
                </a:solidFill>
              </a:rPr>
              <a:t>877-553-1680</a:t>
            </a:r>
            <a:endParaRPr lang="en-US" sz="2800" dirty="0">
              <a:solidFill>
                <a:schemeClr val="bg1"/>
              </a:solidFill>
              <a:ea typeface="+mj-ea"/>
              <a:cs typeface="+mj-cs"/>
            </a:endParaRPr>
          </a:p>
        </p:txBody>
      </p:sp>
      <p:sp>
        <p:nvSpPr>
          <p:cNvPr id="6" name="Rectangle 5"/>
          <p:cNvSpPr/>
          <p:nvPr/>
        </p:nvSpPr>
        <p:spPr>
          <a:xfrm>
            <a:off x="1736170" y="4092467"/>
            <a:ext cx="5475003" cy="1323439"/>
          </a:xfrm>
          <a:prstGeom prst="rect">
            <a:avLst/>
          </a:prstGeom>
          <a:solidFill>
            <a:schemeClr val="bg1">
              <a:lumMod val="95000"/>
            </a:schemeClr>
          </a:solidFill>
          <a:ln>
            <a:solidFill>
              <a:srgbClr val="10253F"/>
            </a:solidFill>
          </a:ln>
        </p:spPr>
        <p:txBody>
          <a:bodyPr wrap="square">
            <a:spAutoFit/>
          </a:bodyPr>
          <a:lstStyle/>
          <a:p>
            <a:pPr>
              <a:defRPr/>
            </a:pPr>
            <a:endParaRPr lang="en-US" sz="800" dirty="0" smtClean="0">
              <a:solidFill>
                <a:srgbClr val="10253F"/>
              </a:solidFill>
            </a:endParaRPr>
          </a:p>
          <a:p>
            <a:pPr algn="ctr">
              <a:spcAft>
                <a:spcPts val="1200"/>
              </a:spcAft>
              <a:defRPr/>
            </a:pPr>
            <a:r>
              <a:rPr lang="en-US" sz="2400" i="1" dirty="0" smtClean="0">
                <a:cs typeface="Calibri"/>
                <a:sym typeface="Arial" charset="0"/>
              </a:rPr>
              <a:t>The </a:t>
            </a:r>
            <a:r>
              <a:rPr lang="en-US" sz="2400" i="1" dirty="0">
                <a:cs typeface="Calibri"/>
                <a:sym typeface="Arial" charset="0"/>
              </a:rPr>
              <a:t>presentation is being recorded and will be available on the NAFSA web </a:t>
            </a:r>
            <a:r>
              <a:rPr lang="en-US" sz="2400" i="1" dirty="0" smtClean="0">
                <a:cs typeface="Calibri"/>
                <a:sym typeface="Arial" charset="0"/>
              </a:rPr>
              <a:t>site at www.nafsa.org/GovernmentConnection</a:t>
            </a:r>
            <a:endParaRPr lang="en-US" sz="2400" i="1" dirty="0">
              <a:cs typeface="Calibri"/>
              <a:sym typeface="Arial" charset="0"/>
            </a:endParaRPr>
          </a:p>
        </p:txBody>
      </p:sp>
      <p:sp>
        <p:nvSpPr>
          <p:cNvPr id="7" name="Title 1"/>
          <p:cNvSpPr>
            <a:spLocks noGrp="1"/>
          </p:cNvSpPr>
          <p:nvPr>
            <p:ph type="ctrTitle"/>
          </p:nvPr>
        </p:nvSpPr>
        <p:spPr>
          <a:xfrm>
            <a:off x="0" y="0"/>
            <a:ext cx="9144000" cy="1522978"/>
          </a:xfrm>
          <a:solidFill>
            <a:srgbClr val="2E3A4D"/>
          </a:solidFill>
        </p:spPr>
        <p:txBody>
          <a:bodyPr tIns="91440" anchor="ctr" anchorCtr="0">
            <a:noAutofit/>
          </a:bodyPr>
          <a:lstStyle/>
          <a:p>
            <a:r>
              <a:rPr lang="en-US" sz="2800" b="1" i="1" dirty="0" smtClean="0">
                <a:solidFill>
                  <a:schemeClr val="bg1"/>
                </a:solidFill>
                <a:latin typeface="+mj-lt"/>
              </a:rPr>
              <a:t>Government Connection: </a:t>
            </a:r>
            <a:r>
              <a:rPr lang="en-US" sz="2800" dirty="0" smtClean="0">
                <a:solidFill>
                  <a:schemeClr val="bg1"/>
                </a:solidFill>
                <a:latin typeface="+mj-lt"/>
              </a:rPr>
              <a:t/>
            </a:r>
            <a:br>
              <a:rPr lang="en-US" sz="2800" dirty="0" smtClean="0">
                <a:solidFill>
                  <a:schemeClr val="bg1"/>
                </a:solidFill>
                <a:latin typeface="+mj-lt"/>
              </a:rPr>
            </a:br>
            <a:r>
              <a:rPr lang="en-US" sz="800" dirty="0" smtClean="0">
                <a:solidFill>
                  <a:schemeClr val="bg1"/>
                </a:solidFill>
                <a:latin typeface="+mj-lt"/>
              </a:rPr>
              <a:t/>
            </a:r>
            <a:br>
              <a:rPr lang="en-US" sz="800" dirty="0" smtClean="0">
                <a:solidFill>
                  <a:schemeClr val="bg1"/>
                </a:solidFill>
                <a:latin typeface="+mj-lt"/>
              </a:rPr>
            </a:br>
            <a:r>
              <a:rPr lang="en-US" sz="2800" b="1" dirty="0" smtClean="0">
                <a:solidFill>
                  <a:schemeClr val="bg1"/>
                </a:solidFill>
                <a:latin typeface="+mj-lt"/>
              </a:rPr>
              <a:t>Regulatory Practice and a New Presidential Administration</a:t>
            </a:r>
            <a:endParaRPr lang="en-US" sz="2000" b="1" cap="none" dirty="0">
              <a:solidFill>
                <a:schemeClr val="bg1"/>
              </a:solidFill>
              <a:latin typeface="+mj-lt"/>
            </a:endParaRPr>
          </a:p>
        </p:txBody>
      </p:sp>
      <p:sp>
        <p:nvSpPr>
          <p:cNvPr id="9" name="Rectangle 8"/>
          <p:cNvSpPr/>
          <p:nvPr/>
        </p:nvSpPr>
        <p:spPr>
          <a:xfrm>
            <a:off x="83574" y="2032126"/>
            <a:ext cx="8976851" cy="1523494"/>
          </a:xfrm>
          <a:prstGeom prst="rect">
            <a:avLst/>
          </a:prstGeom>
          <a:solidFill>
            <a:schemeClr val="bg1">
              <a:lumMod val="95000"/>
            </a:schemeClr>
          </a:solidFill>
          <a:ln>
            <a:solidFill>
              <a:srgbClr val="10253F"/>
            </a:solidFill>
          </a:ln>
        </p:spPr>
        <p:txBody>
          <a:bodyPr wrap="square">
            <a:spAutoFit/>
          </a:bodyPr>
          <a:lstStyle/>
          <a:p>
            <a:pPr algn="ctr">
              <a:defRPr/>
            </a:pPr>
            <a:endParaRPr lang="en-US" sz="900" b="1" dirty="0"/>
          </a:p>
          <a:p>
            <a:pPr algn="ctr">
              <a:defRPr/>
            </a:pPr>
            <a:r>
              <a:rPr lang="en-US" sz="2800" b="1" dirty="0" smtClean="0">
                <a:solidFill>
                  <a:prstClr val="black"/>
                </a:solidFill>
                <a:cs typeface="Calibri"/>
                <a:sym typeface="Arial" charset="0"/>
              </a:rPr>
              <a:t>Welcome to this </a:t>
            </a:r>
            <a:r>
              <a:rPr lang="en-US" sz="2800" b="1" i="1" dirty="0" smtClean="0">
                <a:solidFill>
                  <a:prstClr val="black"/>
                </a:solidFill>
                <a:cs typeface="Calibri"/>
                <a:sym typeface="Arial" charset="0"/>
              </a:rPr>
              <a:t>Government Connection</a:t>
            </a:r>
            <a:r>
              <a:rPr lang="en-US" sz="2800" b="1" dirty="0" smtClean="0">
                <a:solidFill>
                  <a:prstClr val="black"/>
                </a:solidFill>
                <a:cs typeface="Calibri"/>
                <a:sym typeface="Arial" charset="0"/>
              </a:rPr>
              <a:t>:</a:t>
            </a:r>
          </a:p>
          <a:p>
            <a:pPr algn="ctr">
              <a:defRPr/>
            </a:pPr>
            <a:r>
              <a:rPr lang="en-US" sz="1200" b="1" dirty="0" smtClean="0">
                <a:solidFill>
                  <a:prstClr val="black"/>
                </a:solidFill>
                <a:cs typeface="Calibri"/>
                <a:sym typeface="Arial" charset="0"/>
              </a:rPr>
              <a:t> </a:t>
            </a:r>
          </a:p>
          <a:p>
            <a:pPr algn="ctr">
              <a:defRPr/>
            </a:pPr>
            <a:r>
              <a:rPr lang="en-US" sz="2800" b="1" dirty="0" smtClean="0">
                <a:solidFill>
                  <a:prstClr val="black"/>
                </a:solidFill>
                <a:cs typeface="Calibri"/>
                <a:sym typeface="Arial" charset="0"/>
              </a:rPr>
              <a:t>Regulatory Practice and a New Presidential Administration</a:t>
            </a:r>
            <a:endParaRPr lang="en-US" sz="2800" b="1" dirty="0"/>
          </a:p>
          <a:p>
            <a:pPr>
              <a:defRPr/>
            </a:pPr>
            <a:endParaRPr lang="en-US" sz="1600" b="1" dirty="0">
              <a:solidFill>
                <a:prstClr val="black"/>
              </a:solidFill>
              <a:cs typeface="Calibri"/>
              <a:sym typeface="Arial" charset="0"/>
            </a:endParaRPr>
          </a:p>
        </p:txBody>
      </p:sp>
    </p:spTree>
    <p:custDataLst>
      <p:tags r:id="rId1"/>
    </p:custDataLst>
    <p:extLst>
      <p:ext uri="{BB962C8B-B14F-4D97-AF65-F5344CB8AC3E}">
        <p14:creationId xmlns:p14="http://schemas.microsoft.com/office/powerpoint/2010/main" val="39863134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2E3A4D"/>
          </a:solidFill>
        </p:spPr>
        <p:txBody>
          <a:bodyPr/>
          <a:lstStyle/>
          <a:p>
            <a:r>
              <a:rPr lang="en-US" b="1" dirty="0" smtClean="0"/>
              <a:t>Presenters</a:t>
            </a:r>
            <a:endParaRPr lang="en-US" b="1" dirty="0"/>
          </a:p>
        </p:txBody>
      </p:sp>
      <p:graphicFrame>
        <p:nvGraphicFramePr>
          <p:cNvPr id="2" name="Diagram 1"/>
          <p:cNvGraphicFramePr/>
          <p:nvPr>
            <p:extLst>
              <p:ext uri="{D42A27DB-BD31-4B8C-83A1-F6EECF244321}">
                <p14:modId xmlns:p14="http://schemas.microsoft.com/office/powerpoint/2010/main" val="1889485402"/>
              </p:ext>
            </p:extLst>
          </p:nvPr>
        </p:nvGraphicFramePr>
        <p:xfrm>
          <a:off x="1524000" y="1644429"/>
          <a:ext cx="6096000" cy="4780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1148" y="1868129"/>
            <a:ext cx="2477729" cy="3095757"/>
          </a:xfrm>
          <a:prstGeom prst="rect">
            <a:avLst/>
          </a:prstGeom>
        </p:spPr>
      </p:pic>
    </p:spTree>
    <p:custDataLst>
      <p:tags r:id="rId1"/>
    </p:custDataLst>
    <p:extLst>
      <p:ext uri="{BB962C8B-B14F-4D97-AF65-F5344CB8AC3E}">
        <p14:creationId xmlns:p14="http://schemas.microsoft.com/office/powerpoint/2010/main" val="3438189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30" y="152921"/>
            <a:ext cx="9144000" cy="861774"/>
          </a:xfrm>
          <a:prstGeom prst="rect">
            <a:avLst/>
          </a:prstGeom>
        </p:spPr>
        <p:txBody>
          <a:bodyPr>
            <a:spAutoFit/>
          </a:bodyPr>
          <a:lstStyle/>
          <a:p>
            <a:pPr algn="ctr">
              <a:defRPr/>
            </a:pPr>
            <a:r>
              <a:rPr lang="en-US" sz="5000" dirty="0"/>
              <a:t>Today’s Agenda</a:t>
            </a:r>
            <a:endParaRPr lang="en-US" sz="5000" dirty="0">
              <a:solidFill>
                <a:schemeClr val="accent5">
                  <a:lumMod val="50000"/>
                </a:schemeClr>
              </a:solidFill>
            </a:endParaRPr>
          </a:p>
        </p:txBody>
      </p:sp>
      <p:sp>
        <p:nvSpPr>
          <p:cNvPr id="3" name="Title 2"/>
          <p:cNvSpPr>
            <a:spLocks noGrp="1"/>
          </p:cNvSpPr>
          <p:nvPr>
            <p:ph type="title"/>
          </p:nvPr>
        </p:nvSpPr>
        <p:spPr/>
        <p:txBody>
          <a:bodyPr/>
          <a:lstStyle/>
          <a:p>
            <a:r>
              <a:rPr lang="en-US" b="1" dirty="0" smtClean="0"/>
              <a:t>Today’s Agenda</a:t>
            </a:r>
            <a:endParaRPr lang="en-US" b="1" dirty="0"/>
          </a:p>
        </p:txBody>
      </p:sp>
      <p:graphicFrame>
        <p:nvGraphicFramePr>
          <p:cNvPr id="5" name="Diagram 4"/>
          <p:cNvGraphicFramePr/>
          <p:nvPr>
            <p:extLst>
              <p:ext uri="{D42A27DB-BD31-4B8C-83A1-F6EECF244321}">
                <p14:modId xmlns:p14="http://schemas.microsoft.com/office/powerpoint/2010/main" val="2583359311"/>
              </p:ext>
            </p:extLst>
          </p:nvPr>
        </p:nvGraphicFramePr>
        <p:xfrm>
          <a:off x="939273" y="1524521"/>
          <a:ext cx="7265454" cy="50235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92102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15924" y="0"/>
            <a:ext cx="5928076" cy="5970865"/>
          </a:xfrm>
          <a:prstGeom prst="rect">
            <a:avLst/>
          </a:prstGeom>
          <a:noFill/>
        </p:spPr>
        <p:txBody>
          <a:bodyPr wrap="square">
            <a:spAutoFit/>
          </a:bodyPr>
          <a:lstStyle/>
          <a:p>
            <a:pPr>
              <a:defRPr/>
            </a:pPr>
            <a:endParaRPr lang="en-US" sz="2400" dirty="0" smtClean="0">
              <a:solidFill>
                <a:schemeClr val="tx2">
                  <a:lumMod val="50000"/>
                </a:schemeClr>
              </a:solidFill>
            </a:endParaRPr>
          </a:p>
          <a:p>
            <a:pPr>
              <a:defRPr/>
            </a:pPr>
            <a:endParaRPr lang="en-US" sz="2400" dirty="0">
              <a:solidFill>
                <a:schemeClr val="tx2">
                  <a:lumMod val="50000"/>
                </a:schemeClr>
              </a:solidFill>
            </a:endParaRPr>
          </a:p>
          <a:p>
            <a:pPr marL="342882" indent="-342882">
              <a:buFont typeface="Arial" pitchFamily="34" charset="0"/>
              <a:buChar char="•"/>
              <a:defRPr/>
            </a:pPr>
            <a:r>
              <a:rPr lang="en-US" sz="3000" dirty="0" smtClean="0">
                <a:solidFill>
                  <a:schemeClr val="tx2">
                    <a:lumMod val="50000"/>
                  </a:schemeClr>
                </a:solidFill>
              </a:rPr>
              <a:t>After some introductory information, Dan and Steve will respond to your questions</a:t>
            </a:r>
          </a:p>
          <a:p>
            <a:pPr marL="342882" indent="-342882">
              <a:buFont typeface="Arial" pitchFamily="34" charset="0"/>
              <a:buChar char="•"/>
              <a:defRPr/>
            </a:pPr>
            <a:endParaRPr lang="en-US" sz="3200" dirty="0">
              <a:solidFill>
                <a:schemeClr val="tx2">
                  <a:lumMod val="50000"/>
                </a:schemeClr>
              </a:solidFill>
            </a:endParaRPr>
          </a:p>
          <a:p>
            <a:pPr marL="342882" indent="-342882">
              <a:buFont typeface="Arial" pitchFamily="34" charset="0"/>
              <a:buChar char="•"/>
              <a:defRPr/>
            </a:pPr>
            <a:r>
              <a:rPr lang="en-US" sz="3000" dirty="0" smtClean="0">
                <a:solidFill>
                  <a:schemeClr val="tx2">
                    <a:lumMod val="50000"/>
                  </a:schemeClr>
                </a:solidFill>
              </a:rPr>
              <a:t>Remember, they can’t know with certainty what to expect from the new administration</a:t>
            </a:r>
          </a:p>
          <a:p>
            <a:pPr marL="342882" indent="-342882">
              <a:buFont typeface="Arial" pitchFamily="34" charset="0"/>
              <a:buChar char="•"/>
              <a:defRPr/>
            </a:pPr>
            <a:endParaRPr lang="en-US" sz="3200" dirty="0" smtClean="0">
              <a:solidFill>
                <a:schemeClr val="tx2">
                  <a:lumMod val="50000"/>
                </a:schemeClr>
              </a:solidFill>
            </a:endParaRPr>
          </a:p>
          <a:p>
            <a:pPr marL="342882" indent="-342882">
              <a:buFont typeface="Arial" pitchFamily="34" charset="0"/>
              <a:buChar char="•"/>
              <a:defRPr/>
            </a:pPr>
            <a:r>
              <a:rPr lang="en-US" sz="3000" dirty="0" smtClean="0">
                <a:solidFill>
                  <a:schemeClr val="tx2">
                    <a:lumMod val="50000"/>
                  </a:schemeClr>
                </a:solidFill>
              </a:rPr>
              <a:t>But they are immigration law experts who advise educational institutions and individuals</a:t>
            </a:r>
          </a:p>
        </p:txBody>
      </p:sp>
      <p:sp>
        <p:nvSpPr>
          <p:cNvPr id="8" name="Text Placeholder 1"/>
          <p:cNvSpPr txBox="1">
            <a:spLocks/>
          </p:cNvSpPr>
          <p:nvPr/>
        </p:nvSpPr>
        <p:spPr>
          <a:xfrm>
            <a:off x="1" y="856"/>
            <a:ext cx="2797790" cy="6857144"/>
          </a:xfrm>
          <a:prstGeom prst="rect">
            <a:avLst/>
          </a:prstGeom>
          <a:solidFill>
            <a:srgbClr val="2E3A4D"/>
          </a:solidFill>
        </p:spPr>
        <p:txBody>
          <a:bodyPr lIns="457200" anchor="ctr"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4000" b="1" dirty="0" smtClean="0">
                <a:solidFill>
                  <a:schemeClr val="bg1"/>
                </a:solidFill>
              </a:rPr>
              <a:t>Submit</a:t>
            </a:r>
          </a:p>
          <a:p>
            <a:pPr marL="0" indent="0">
              <a:buNone/>
              <a:defRPr/>
            </a:pPr>
            <a:endParaRPr lang="en-US" sz="800" b="1" dirty="0" smtClean="0">
              <a:solidFill>
                <a:schemeClr val="bg1"/>
              </a:solidFill>
            </a:endParaRPr>
          </a:p>
          <a:p>
            <a:pPr marL="0" indent="0">
              <a:buNone/>
              <a:defRPr/>
            </a:pPr>
            <a:r>
              <a:rPr lang="en-US" sz="4000" b="1" dirty="0" smtClean="0">
                <a:solidFill>
                  <a:schemeClr val="bg1"/>
                </a:solidFill>
              </a:rPr>
              <a:t>Questions</a:t>
            </a:r>
          </a:p>
          <a:p>
            <a:pPr marL="0" indent="0">
              <a:buNone/>
              <a:defRPr/>
            </a:pPr>
            <a:endParaRPr lang="en-US" sz="800" b="1" dirty="0" smtClean="0">
              <a:solidFill>
                <a:schemeClr val="bg1"/>
              </a:solidFill>
            </a:endParaRPr>
          </a:p>
          <a:p>
            <a:pPr marL="0" indent="0">
              <a:buNone/>
              <a:defRPr/>
            </a:pPr>
            <a:r>
              <a:rPr lang="en-US" sz="4000" b="1" dirty="0">
                <a:solidFill>
                  <a:schemeClr val="bg1"/>
                </a:solidFill>
              </a:rPr>
              <a:t>i</a:t>
            </a:r>
            <a:r>
              <a:rPr lang="en-US" sz="4000" b="1" dirty="0" smtClean="0">
                <a:solidFill>
                  <a:schemeClr val="bg1"/>
                </a:solidFill>
              </a:rPr>
              <a:t>n the</a:t>
            </a:r>
          </a:p>
          <a:p>
            <a:pPr marL="0" indent="0">
              <a:buNone/>
              <a:defRPr/>
            </a:pPr>
            <a:endParaRPr lang="en-US" sz="800" b="1" dirty="0" smtClean="0">
              <a:solidFill>
                <a:schemeClr val="bg1"/>
              </a:solidFill>
            </a:endParaRPr>
          </a:p>
          <a:p>
            <a:pPr marL="0" indent="0">
              <a:buNone/>
              <a:defRPr/>
            </a:pPr>
            <a:r>
              <a:rPr lang="en-US" sz="4000" b="1" dirty="0" err="1" smtClean="0">
                <a:solidFill>
                  <a:schemeClr val="bg1"/>
                </a:solidFill>
              </a:rPr>
              <a:t>Chatbox</a:t>
            </a:r>
            <a:endParaRPr lang="en-US" sz="4000" b="1" dirty="0">
              <a:solidFill>
                <a:schemeClr val="bg1"/>
              </a:solidFill>
            </a:endParaRPr>
          </a:p>
        </p:txBody>
      </p:sp>
    </p:spTree>
    <p:custDataLst>
      <p:tags r:id="rId1"/>
    </p:custDataLst>
    <p:extLst>
      <p:ext uri="{BB962C8B-B14F-4D97-AF65-F5344CB8AC3E}">
        <p14:creationId xmlns:p14="http://schemas.microsoft.com/office/powerpoint/2010/main" val="2971083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Specific Predictions and Advice</a:t>
            </a:r>
            <a:endParaRPr lang="en-US" b="1" dirty="0"/>
          </a:p>
        </p:txBody>
      </p:sp>
      <p:sp>
        <p:nvSpPr>
          <p:cNvPr id="3" name="Text Placeholder 2"/>
          <p:cNvSpPr>
            <a:spLocks noGrp="1"/>
          </p:cNvSpPr>
          <p:nvPr>
            <p:ph type="body" idx="1"/>
          </p:nvPr>
        </p:nvSpPr>
        <p:spPr>
          <a:xfrm>
            <a:off x="0" y="1371600"/>
            <a:ext cx="9144000" cy="5486400"/>
          </a:xfrm>
          <a:solidFill>
            <a:schemeClr val="accent1">
              <a:lumMod val="40000"/>
              <a:lumOff val="60000"/>
            </a:schemeClr>
          </a:solidFill>
        </p:spPr>
        <p:txBody>
          <a:bodyPr>
            <a:normAutofit/>
          </a:bodyPr>
          <a:lstStyle/>
          <a:p>
            <a:r>
              <a:rPr lang="en-US" b="1" dirty="0">
                <a:solidFill>
                  <a:schemeClr val="tx1"/>
                </a:solidFill>
              </a:rPr>
              <a:t>We can’t (sorry</a:t>
            </a:r>
            <a:r>
              <a:rPr lang="en-US" b="1" dirty="0" smtClean="0">
                <a:solidFill>
                  <a:schemeClr val="tx1"/>
                </a:solidFill>
              </a:rPr>
              <a:t>)</a:t>
            </a:r>
          </a:p>
          <a:p>
            <a:pPr marL="365760" indent="0">
              <a:buNone/>
            </a:pPr>
            <a:endParaRPr lang="en-US" sz="900" b="1" dirty="0">
              <a:solidFill>
                <a:schemeClr val="tx1"/>
              </a:solidFill>
            </a:endParaRPr>
          </a:p>
          <a:p>
            <a:r>
              <a:rPr lang="en-US" b="1" dirty="0">
                <a:solidFill>
                  <a:schemeClr val="tx1"/>
                </a:solidFill>
              </a:rPr>
              <a:t>We can take a deep breath and watch developments </a:t>
            </a:r>
            <a:r>
              <a:rPr lang="en-US" b="1" dirty="0" smtClean="0">
                <a:solidFill>
                  <a:schemeClr val="tx1"/>
                </a:solidFill>
              </a:rPr>
              <a:t>closely</a:t>
            </a:r>
          </a:p>
          <a:p>
            <a:pPr marL="365760" indent="0">
              <a:buNone/>
            </a:pPr>
            <a:endParaRPr lang="en-US" sz="900" b="1" dirty="0">
              <a:solidFill>
                <a:schemeClr val="tx1"/>
              </a:solidFill>
            </a:endParaRPr>
          </a:p>
          <a:p>
            <a:r>
              <a:rPr lang="en-US" b="1" dirty="0">
                <a:solidFill>
                  <a:schemeClr val="tx1"/>
                </a:solidFill>
              </a:rPr>
              <a:t>Campaigning vs. g</a:t>
            </a:r>
            <a:r>
              <a:rPr lang="en-US" b="1" dirty="0" smtClean="0">
                <a:solidFill>
                  <a:schemeClr val="tx1"/>
                </a:solidFill>
              </a:rPr>
              <a:t>overning</a:t>
            </a:r>
          </a:p>
          <a:p>
            <a:pPr marL="365760" indent="0">
              <a:buNone/>
            </a:pPr>
            <a:endParaRPr lang="en-US" sz="900" b="1" dirty="0">
              <a:solidFill>
                <a:schemeClr val="tx1"/>
              </a:solidFill>
            </a:endParaRPr>
          </a:p>
          <a:p>
            <a:r>
              <a:rPr lang="en-US" b="1" dirty="0">
                <a:solidFill>
                  <a:schemeClr val="tx1"/>
                </a:solidFill>
              </a:rPr>
              <a:t>We will continue doing our </a:t>
            </a:r>
            <a:r>
              <a:rPr lang="en-US" b="1" dirty="0" smtClean="0">
                <a:solidFill>
                  <a:schemeClr val="tx1"/>
                </a:solidFill>
              </a:rPr>
              <a:t>work</a:t>
            </a:r>
          </a:p>
          <a:p>
            <a:pPr marL="365760" indent="0">
              <a:buNone/>
            </a:pPr>
            <a:endParaRPr lang="en-US" sz="800" b="1" dirty="0">
              <a:solidFill>
                <a:schemeClr val="tx1"/>
              </a:solidFill>
            </a:endParaRPr>
          </a:p>
          <a:p>
            <a:r>
              <a:rPr lang="en-US" b="1" dirty="0">
                <a:solidFill>
                  <a:schemeClr val="tx1"/>
                </a:solidFill>
              </a:rPr>
              <a:t>We will respond to </a:t>
            </a:r>
            <a:r>
              <a:rPr lang="en-US" b="1" dirty="0" smtClean="0">
                <a:solidFill>
                  <a:schemeClr val="tx1"/>
                </a:solidFill>
              </a:rPr>
              <a:t>developments</a:t>
            </a:r>
            <a:endParaRPr lang="en-US" b="1" dirty="0">
              <a:solidFill>
                <a:schemeClr val="tx1"/>
              </a:solidFill>
            </a:endParaRPr>
          </a:p>
        </p:txBody>
      </p:sp>
    </p:spTree>
    <p:extLst>
      <p:ext uri="{BB962C8B-B14F-4D97-AF65-F5344CB8AC3E}">
        <p14:creationId xmlns:p14="http://schemas.microsoft.com/office/powerpoint/2010/main" val="2743482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Advocacy</a:t>
            </a:r>
            <a:endParaRPr lang="en-US" b="1" dirty="0"/>
          </a:p>
        </p:txBody>
      </p:sp>
      <p:pic>
        <p:nvPicPr>
          <p:cNvPr id="11" name="Picture Placeholder 10"/>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 y="1871647"/>
            <a:ext cx="3778369" cy="4549805"/>
          </a:xfrm>
        </p:spPr>
      </p:pic>
      <p:pic>
        <p:nvPicPr>
          <p:cNvPr id="1028" name="Picture 4" descr="http://salsa3.salsalabs.com/dia/TrackImage?key=3342065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1" y="1612834"/>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90219" y="1699725"/>
            <a:ext cx="4913603" cy="4770537"/>
          </a:xfrm>
          <a:prstGeom prst="rect">
            <a:avLst/>
          </a:prstGeom>
          <a:noFill/>
        </p:spPr>
        <p:txBody>
          <a:bodyPr wrap="square" rtlCol="0">
            <a:spAutoFit/>
          </a:bodyPr>
          <a:lstStyle/>
          <a:p>
            <a:r>
              <a:rPr lang="en-US" sz="2800" dirty="0" smtClean="0"/>
              <a:t>Stay informed:</a:t>
            </a:r>
          </a:p>
          <a:p>
            <a:endParaRPr lang="en-US" sz="1200" dirty="0" smtClean="0"/>
          </a:p>
          <a:p>
            <a:r>
              <a:rPr lang="en-US" sz="2800" dirty="0">
                <a:hlinkClick r:id="rId6"/>
              </a:rPr>
              <a:t>http://</a:t>
            </a:r>
            <a:r>
              <a:rPr lang="en-US" sz="2800" dirty="0" smtClean="0">
                <a:hlinkClick r:id="rId6"/>
              </a:rPr>
              <a:t>www.nafsa.org/RegInfo</a:t>
            </a:r>
            <a:endParaRPr lang="en-US" sz="2800" dirty="0" smtClean="0"/>
          </a:p>
          <a:p>
            <a:endParaRPr lang="en-US" sz="800" dirty="0" smtClean="0"/>
          </a:p>
          <a:p>
            <a:r>
              <a:rPr lang="en-US" sz="1200" dirty="0" smtClean="0"/>
              <a:t> </a:t>
            </a:r>
          </a:p>
          <a:p>
            <a:r>
              <a:rPr lang="en-US" sz="2400" dirty="0">
                <a:hlinkClick r:id="rId7"/>
              </a:rPr>
              <a:t>http://</a:t>
            </a:r>
            <a:r>
              <a:rPr lang="en-US" sz="2400" dirty="0" smtClean="0">
                <a:hlinkClick r:id="rId7"/>
              </a:rPr>
              <a:t>www.ConnectingOurWorld.org</a:t>
            </a:r>
            <a:r>
              <a:rPr lang="en-US" sz="2400" dirty="0"/>
              <a:t> </a:t>
            </a:r>
            <a:endParaRPr lang="en-US" sz="2400" dirty="0" smtClean="0"/>
          </a:p>
          <a:p>
            <a:endParaRPr lang="en-US" sz="2800" dirty="0"/>
          </a:p>
          <a:p>
            <a:r>
              <a:rPr lang="en-US" sz="2800" dirty="0" smtClean="0"/>
              <a:t>Encourage </a:t>
            </a:r>
            <a:r>
              <a:rPr lang="en-US" sz="2800" dirty="0"/>
              <a:t>friends, family, and colleagues </a:t>
            </a:r>
            <a:r>
              <a:rPr lang="en-US" sz="2800" dirty="0" smtClean="0"/>
              <a:t>to sign up for action alerts on Connecting Our World.  Share on Facebook, Twitter, and LinkedIn. </a:t>
            </a:r>
          </a:p>
          <a:p>
            <a:endParaRPr lang="en-US" sz="2400" dirty="0"/>
          </a:p>
        </p:txBody>
      </p:sp>
    </p:spTree>
    <p:custDataLst>
      <p:tags r:id="rId1"/>
    </p:custDataLst>
    <p:extLst>
      <p:ext uri="{BB962C8B-B14F-4D97-AF65-F5344CB8AC3E}">
        <p14:creationId xmlns:p14="http://schemas.microsoft.com/office/powerpoint/2010/main" val="649329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Advocacy</a:t>
            </a:r>
            <a:endParaRPr lang="en-US" b="1" dirty="0"/>
          </a:p>
        </p:txBody>
      </p:sp>
      <p:sp>
        <p:nvSpPr>
          <p:cNvPr id="8" name="Text Placeholder 7"/>
          <p:cNvSpPr>
            <a:spLocks noGrp="1"/>
          </p:cNvSpPr>
          <p:nvPr>
            <p:ph type="body" idx="1"/>
          </p:nvPr>
        </p:nvSpPr>
        <p:spPr>
          <a:xfrm>
            <a:off x="1069675" y="5175849"/>
            <a:ext cx="7401465" cy="1682150"/>
          </a:xfrm>
        </p:spPr>
        <p:txBody>
          <a:bodyPr>
            <a:normAutofit fontScale="62500" lnSpcReduction="20000"/>
          </a:bodyPr>
          <a:lstStyle/>
          <a:p>
            <a:pPr marL="365760" indent="0">
              <a:buNone/>
            </a:pPr>
            <a:r>
              <a:rPr lang="en-US" sz="3400" b="1" dirty="0"/>
              <a:t>Help move key legislation at NAFSA's 2017 Advocacy Day. Speak out for students, scholars, and policies that matter to </a:t>
            </a:r>
            <a:r>
              <a:rPr lang="en-US" sz="3400" b="1" dirty="0" smtClean="0"/>
              <a:t>you!</a:t>
            </a:r>
          </a:p>
          <a:p>
            <a:pPr marL="365760" indent="0">
              <a:buNone/>
            </a:pPr>
            <a:endParaRPr lang="en-US" sz="1300" dirty="0" smtClean="0"/>
          </a:p>
          <a:p>
            <a:pPr marL="365760" indent="0" algn="ctr">
              <a:buNone/>
            </a:pPr>
            <a:r>
              <a:rPr lang="en-US" sz="3800" b="1" dirty="0" smtClean="0"/>
              <a:t>http</a:t>
            </a:r>
            <a:r>
              <a:rPr lang="en-US" sz="3800" b="1" dirty="0"/>
              <a:t>://</a:t>
            </a:r>
            <a:r>
              <a:rPr lang="en-US" sz="3800" b="1" dirty="0" smtClean="0"/>
              <a:t>www.nafsa.org/AdvocacyDay </a:t>
            </a:r>
            <a:endParaRPr lang="en-US" sz="3800" b="1" dirty="0"/>
          </a:p>
        </p:txBody>
      </p:sp>
      <p:pic>
        <p:nvPicPr>
          <p:cNvPr id="4" name="Picture Placeholder 3"/>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tretch>
            <a:fillRect/>
          </a:stretch>
        </p:blipFill>
        <p:spPr>
          <a:xfrm>
            <a:off x="1069675" y="1500996"/>
            <a:ext cx="7401465" cy="3295291"/>
          </a:xfrm>
        </p:spPr>
      </p:pic>
    </p:spTree>
    <p:custDataLst>
      <p:tags r:id="rId1"/>
    </p:custDataLst>
    <p:extLst>
      <p:ext uri="{BB962C8B-B14F-4D97-AF65-F5344CB8AC3E}">
        <p14:creationId xmlns:p14="http://schemas.microsoft.com/office/powerpoint/2010/main" val="29584257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smtClean="0"/>
              <a:t>Statutes and Regulations </a:t>
            </a:r>
            <a:endParaRPr lang="en-US" b="1" dirty="0"/>
          </a:p>
        </p:txBody>
      </p:sp>
      <p:pic>
        <p:nvPicPr>
          <p:cNvPr id="13" name="Picture 12"/>
          <p:cNvPicPr>
            <a:picLocks noChangeAspect="1"/>
          </p:cNvPicPr>
          <p:nvPr/>
        </p:nvPicPr>
        <p:blipFill>
          <a:blip r:embed="rId4"/>
          <a:stretch>
            <a:fillRect/>
          </a:stretch>
        </p:blipFill>
        <p:spPr>
          <a:xfrm>
            <a:off x="740952" y="1987030"/>
            <a:ext cx="7424134" cy="3400895"/>
          </a:xfrm>
          <a:prstGeom prst="rect">
            <a:avLst/>
          </a:prstGeom>
        </p:spPr>
      </p:pic>
    </p:spTree>
    <p:custDataLst>
      <p:tags r:id="rId1"/>
    </p:custDataLst>
    <p:extLst>
      <p:ext uri="{BB962C8B-B14F-4D97-AF65-F5344CB8AC3E}">
        <p14:creationId xmlns:p14="http://schemas.microsoft.com/office/powerpoint/2010/main" val="14595719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7"/>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13076</TotalTime>
  <Words>1522</Words>
  <Application>Microsoft Office PowerPoint</Application>
  <PresentationFormat>On-screen Show (4:3)</PresentationFormat>
  <Paragraphs>211</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Avenir</vt:lpstr>
      <vt:lpstr>Calibri</vt:lpstr>
      <vt:lpstr>Calibri Light</vt:lpstr>
      <vt:lpstr>Tahoma</vt:lpstr>
      <vt:lpstr>Times New Roman</vt:lpstr>
      <vt:lpstr>ヒラギノ角ゴ Pro W3</vt:lpstr>
      <vt:lpstr>Office Theme</vt:lpstr>
      <vt:lpstr>Custom Design</vt:lpstr>
      <vt:lpstr>Government Connection:   Regulatory Practice and a New Presidential Administration</vt:lpstr>
      <vt:lpstr>Government Connection:   Regulatory Practice and a New Presidential Administration</vt:lpstr>
      <vt:lpstr>Presenters</vt:lpstr>
      <vt:lpstr>Today’s Agenda</vt:lpstr>
      <vt:lpstr>PowerPoint Presentation</vt:lpstr>
      <vt:lpstr>Specific Predictions and Advice</vt:lpstr>
      <vt:lpstr>Advocacy</vt:lpstr>
      <vt:lpstr>Advocacy</vt:lpstr>
      <vt:lpstr>Statutes and Regulations </vt:lpstr>
      <vt:lpstr>Statutes and Regulations </vt:lpstr>
      <vt:lpstr>NAFSA - Agency Engagement</vt:lpstr>
      <vt:lpstr>Resources</vt:lpstr>
      <vt:lpstr>Q &amp; A</vt:lpstr>
      <vt:lpstr> Recordings and Future GovCons </vt:lpstr>
    </vt:vector>
  </TitlesOfParts>
  <Company>NAFSA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Angelyn Pinter</dc:creator>
  <cp:lastModifiedBy>Steve Springer</cp:lastModifiedBy>
  <cp:revision>815</cp:revision>
  <cp:lastPrinted>2016-12-01T17:13:17Z</cp:lastPrinted>
  <dcterms:created xsi:type="dcterms:W3CDTF">2014-10-09T18:34:44Z</dcterms:created>
  <dcterms:modified xsi:type="dcterms:W3CDTF">2016-12-01T20:45:58Z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D1B99859-5769-4DD2-894F-A89E54D55793</vt:lpwstr>
  </property>
  <property fmtid="{D5CDD505-2E9C-101B-9397-08002B2CF9AE}" pid="3" name="ArticulatePath">
    <vt:lpwstr>V1 September Large - Scale crisis webinar</vt:lpwstr>
  </property>
</Properties>
</file>