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923" r:id="rId1"/>
    <p:sldMasterId id="2147483911" r:id="rId2"/>
    <p:sldMasterId id="2147483930" r:id="rId3"/>
  </p:sldMasterIdLst>
  <p:notesMasterIdLst>
    <p:notesMasterId r:id="rId10"/>
  </p:notesMasterIdLst>
  <p:handoutMasterIdLst>
    <p:handoutMasterId r:id="rId11"/>
  </p:handoutMasterIdLst>
  <p:sldIdLst>
    <p:sldId id="314" r:id="rId4"/>
    <p:sldId id="308" r:id="rId5"/>
    <p:sldId id="318" r:id="rId6"/>
    <p:sldId id="317" r:id="rId7"/>
    <p:sldId id="310" r:id="rId8"/>
    <p:sldId id="319" r:id="rId9"/>
  </p:sldIdLst>
  <p:sldSz cx="17340263" cy="9753600"/>
  <p:notesSz cx="9144000" cy="6858000"/>
  <p:defaultTextStyle>
    <a:defPPr>
      <a:defRPr lang="en-US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1pPr>
    <a:lvl2pPr marL="228600"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2pPr>
    <a:lvl3pPr marL="457200"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3pPr>
    <a:lvl4pPr marL="685800" indent="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4pPr>
    <a:lvl5pPr marL="914400" indent="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292"/>
    <a:srgbClr val="009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0"/>
    <p:restoredTop sz="86377"/>
  </p:normalViewPr>
  <p:slideViewPr>
    <p:cSldViewPr>
      <p:cViewPr varScale="1">
        <p:scale>
          <a:sx n="58" d="100"/>
          <a:sy n="58" d="100"/>
        </p:scale>
        <p:origin x="27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18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4A3667-4F37-1F4C-B182-60808DBF1F99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8C192C-A9C4-304E-8951-94F4AA4E8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ヒラギノ角ゴ Pro W3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DAFA52-F7BD-3344-9DA3-F9FE77A92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81" y="0"/>
            <a:ext cx="17335500" cy="9753600"/>
          </a:xfrm>
          <a:prstGeom prst="rect">
            <a:avLst/>
          </a:prstGeom>
        </p:spPr>
      </p:pic>
      <p:sp>
        <p:nvSpPr>
          <p:cNvPr id="5" name="Title 1" descr="Presentation title">
            <a:extLst>
              <a:ext uri="{FF2B5EF4-FFF2-40B4-BE49-F238E27FC236}">
                <a16:creationId xmlns:a16="http://schemas.microsoft.com/office/drawing/2014/main" id="{A7A47E50-917A-3A4B-A478-F1E0B1A4E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731" y="4038600"/>
            <a:ext cx="11277944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2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1</a:t>
            </a:r>
            <a:br>
              <a:rPr lang="en-US" dirty="0"/>
            </a:br>
            <a:r>
              <a:rPr lang="en-US" dirty="0"/>
              <a:t>Title 2</a:t>
            </a:r>
          </a:p>
        </p:txBody>
      </p:sp>
    </p:spTree>
    <p:extLst>
      <p:ext uri="{BB962C8B-B14F-4D97-AF65-F5344CB8AC3E}">
        <p14:creationId xmlns:p14="http://schemas.microsoft.com/office/powerpoint/2010/main" val="176375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31C9477-2BB3-014B-A238-092D815C1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FD2F2D-F9ED-6C43-831A-E49681E2E9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FEAAD9-7461-2A4A-A265-B01ECAD0532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46331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2820CE55-F0EA-5E4C-9343-B013E13D2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86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2" userDrawn="1">
          <p15:clr>
            <a:srgbClr val="FBAE40"/>
          </p15:clr>
        </p15:guide>
        <p15:guide id="2" pos="5595" userDrawn="1">
          <p15:clr>
            <a:srgbClr val="FBAE40"/>
          </p15:clr>
        </p15:guide>
        <p15:guide id="3" pos="533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DAFA52-F7BD-3344-9DA3-F9FE77A92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52400"/>
            <a:ext cx="17335500" cy="9906000"/>
          </a:xfrm>
          <a:prstGeom prst="rect">
            <a:avLst/>
          </a:prstGeom>
        </p:spPr>
      </p:pic>
      <p:sp>
        <p:nvSpPr>
          <p:cNvPr id="3" name="Title 1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897731" y="6019800"/>
            <a:ext cx="11277944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2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1</a:t>
            </a:r>
          </a:p>
        </p:txBody>
      </p:sp>
    </p:spTree>
    <p:extLst>
      <p:ext uri="{BB962C8B-B14F-4D97-AF65-F5344CB8AC3E}">
        <p14:creationId xmlns:p14="http://schemas.microsoft.com/office/powerpoint/2010/main" val="348414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 descr="Text area"/>
          <p:cNvSpPr>
            <a:spLocks noGrp="1"/>
          </p:cNvSpPr>
          <p:nvPr>
            <p:ph idx="1"/>
          </p:nvPr>
        </p:nvSpPr>
        <p:spPr>
          <a:xfrm>
            <a:off x="1151502" y="2133600"/>
            <a:ext cx="14935655" cy="548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Tx/>
              <a:buNone/>
              <a:defRPr lang="en-US" sz="2800" dirty="0" smtClean="0"/>
            </a:lvl1pPr>
            <a:lvl2pPr marL="487704" indent="0">
              <a:spcBef>
                <a:spcPts val="667"/>
              </a:spcBef>
              <a:buClr>
                <a:schemeClr val="tx1"/>
              </a:buClr>
              <a:buFontTx/>
              <a:buNone/>
              <a:defRPr/>
            </a:lvl2pPr>
            <a:lvl3pPr marL="1524076" indent="-304815">
              <a:spcBef>
                <a:spcPts val="667"/>
              </a:spcBef>
              <a:buClr>
                <a:schemeClr val="tx1"/>
              </a:buClr>
              <a:buFont typeface="Wingdings" charset="2"/>
              <a:buChar char="§"/>
              <a:defRPr/>
            </a:lvl3pPr>
            <a:lvl4pPr marL="213370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4pPr>
            <a:lvl5pPr marL="274333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 descr="Slide 1 title">
            <a:extLst>
              <a:ext uri="{FF2B5EF4-FFF2-40B4-BE49-F238E27FC236}">
                <a16:creationId xmlns:a16="http://schemas.microsoft.com/office/drawing/2014/main" id="{91DE5804-0FC0-8F47-AC19-EF9DD57E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</p:spTree>
    <p:extLst>
      <p:ext uri="{BB962C8B-B14F-4D97-AF65-F5344CB8AC3E}">
        <p14:creationId xmlns:p14="http://schemas.microsoft.com/office/powerpoint/2010/main" val="102935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853483" indent="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2400"/>
            </a:lvl2pPr>
            <a:lvl3pPr marL="1463113" indent="0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None/>
              <a:defRPr sz="2400"/>
            </a:lvl3pPr>
            <a:lvl4pPr marL="2072744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None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r>
              <a:rPr lang="en-US" dirty="0"/>
              <a:t>Do you want to illustrate your points in a different fashion?</a:t>
            </a:r>
          </a:p>
          <a:p>
            <a:r>
              <a:rPr lang="en-US" dirty="0"/>
              <a:t>Then use this type of bullet set up.</a:t>
            </a:r>
          </a:p>
          <a:p>
            <a:r>
              <a:rPr lang="en-US" dirty="0"/>
              <a:t>It’s very easy to use. Just use this slide as your template and you can’t go wrong.</a:t>
            </a:r>
          </a:p>
          <a:p>
            <a:r>
              <a:rPr lang="en-US" dirty="0"/>
              <a:t>You are on your way to a snazzy presentation.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6CE5DC-CAF5-164A-9D03-5E08E6EEE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C6069D0-8DC5-E340-9D26-47F5BA6DB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20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6CE5DC-CAF5-164A-9D03-5E08E6EEE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C6069D0-8DC5-E340-9D26-47F5BA6DB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9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31C9477-2BB3-014B-A238-092D815C1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FD2F2D-F9ED-6C43-831A-E49681E2E9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FEAAD9-7461-2A4A-A265-B01ECAD0532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46331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2820CE55-F0EA-5E4C-9343-B013E13D2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48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2" userDrawn="1">
          <p15:clr>
            <a:srgbClr val="FBAE40"/>
          </p15:clr>
        </p15:guide>
        <p15:guide id="2" pos="5595" userDrawn="1">
          <p15:clr>
            <a:srgbClr val="FBAE40"/>
          </p15:clr>
        </p15:guide>
        <p15:guide id="3" pos="533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 descr="Text area"/>
          <p:cNvSpPr>
            <a:spLocks noGrp="1"/>
          </p:cNvSpPr>
          <p:nvPr>
            <p:ph idx="1"/>
          </p:nvPr>
        </p:nvSpPr>
        <p:spPr>
          <a:xfrm>
            <a:off x="1151502" y="2133600"/>
            <a:ext cx="14935655" cy="548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Tx/>
              <a:buNone/>
              <a:defRPr lang="en-US" sz="2800" dirty="0" smtClean="0"/>
            </a:lvl1pPr>
            <a:lvl2pPr marL="487704" indent="0">
              <a:spcBef>
                <a:spcPts val="667"/>
              </a:spcBef>
              <a:buClr>
                <a:schemeClr val="tx1"/>
              </a:buClr>
              <a:buFontTx/>
              <a:buNone/>
              <a:defRPr/>
            </a:lvl2pPr>
            <a:lvl3pPr marL="1524076" indent="-304815">
              <a:spcBef>
                <a:spcPts val="667"/>
              </a:spcBef>
              <a:buClr>
                <a:schemeClr val="tx1"/>
              </a:buClr>
              <a:buFont typeface="Wingdings" charset="2"/>
              <a:buChar char="§"/>
              <a:defRPr/>
            </a:lvl3pPr>
            <a:lvl4pPr marL="213370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4pPr>
            <a:lvl5pPr marL="274333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 descr="Slide 1 title">
            <a:extLst>
              <a:ext uri="{FF2B5EF4-FFF2-40B4-BE49-F238E27FC236}">
                <a16:creationId xmlns:a16="http://schemas.microsoft.com/office/drawing/2014/main" id="{91DE5804-0FC0-8F47-AC19-EF9DD57E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</p:spTree>
    <p:extLst>
      <p:ext uri="{BB962C8B-B14F-4D97-AF65-F5344CB8AC3E}">
        <p14:creationId xmlns:p14="http://schemas.microsoft.com/office/powerpoint/2010/main" val="246338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853483" indent="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2400"/>
            </a:lvl2pPr>
            <a:lvl3pPr marL="1463113" indent="0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None/>
              <a:defRPr sz="2400"/>
            </a:lvl3pPr>
            <a:lvl4pPr marL="2072744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None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r>
              <a:rPr lang="en-US" dirty="0"/>
              <a:t>Do you want to illustrate your points in a different fashion?</a:t>
            </a:r>
          </a:p>
          <a:p>
            <a:r>
              <a:rPr lang="en-US" dirty="0"/>
              <a:t>Then use this type of bullet set up.</a:t>
            </a:r>
          </a:p>
          <a:p>
            <a:r>
              <a:rPr lang="en-US" dirty="0"/>
              <a:t>It’s very easy to use. Just use this slide as your template and you can’t go wrong.</a:t>
            </a:r>
          </a:p>
          <a:p>
            <a:r>
              <a:rPr lang="en-US" dirty="0"/>
              <a:t>You are on your way to a snazzy presentation.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6CE5DC-CAF5-164A-9D03-5E08E6EEE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C6069D0-8DC5-E340-9D26-47F5BA6DB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3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6CE5DC-CAF5-164A-9D03-5E08E6EEE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C6069D0-8DC5-E340-9D26-47F5BA6DB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02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10" y="3426"/>
            <a:ext cx="17331440" cy="97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9" r:id="rId2"/>
  </p:sldLayoutIdLst>
  <p:hf hdr="0" ftr="0" dt="0"/>
  <p:txStyles>
    <p:titleStyle>
      <a:lvl1pPr algn="l" defTabSz="1219261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15" indent="-304815" algn="l" defTabSz="1219261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5" userDrawn="1">
          <p15:clr>
            <a:srgbClr val="F26B43"/>
          </p15:clr>
        </p15:guide>
        <p15:guide id="2" pos="10134" userDrawn="1">
          <p15:clr>
            <a:srgbClr val="F26B43"/>
          </p15:clr>
        </p15:guide>
        <p15:guide id="3" orient="horz" pos="115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408" y="0"/>
            <a:ext cx="17338722" cy="97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25" r:id="rId2"/>
    <p:sldLayoutId id="2147483913" r:id="rId3"/>
    <p:sldLayoutId id="2147483915" r:id="rId4"/>
  </p:sldLayoutIdLst>
  <p:hf hdr="0" ftr="0" dt="0"/>
  <p:txStyles>
    <p:titleStyle>
      <a:lvl1pPr algn="l" defTabSz="1219261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15" indent="-304815" algn="l" defTabSz="1219261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orient="horz" pos="1632" userDrawn="1">
          <p15:clr>
            <a:srgbClr val="F26B43"/>
          </p15:clr>
        </p15:guide>
        <p15:guide id="3" orient="horz" pos="5328" userDrawn="1">
          <p15:clr>
            <a:srgbClr val="F26B43"/>
          </p15:clr>
        </p15:guide>
        <p15:guide id="4" orient="horz" pos="5616" userDrawn="1">
          <p15:clr>
            <a:srgbClr val="F26B43"/>
          </p15:clr>
        </p15:guide>
        <p15:guide id="5" orient="horz" pos="5904" userDrawn="1">
          <p15:clr>
            <a:srgbClr val="F26B43"/>
          </p15:clr>
        </p15:guide>
        <p15:guide id="6" pos="725" userDrawn="1">
          <p15:clr>
            <a:srgbClr val="F26B43"/>
          </p15:clr>
        </p15:guide>
        <p15:guide id="7" pos="10134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orient="horz" pos="50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409" y="0"/>
            <a:ext cx="17338720" cy="97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7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</p:sldLayoutIdLst>
  <p:hf hdr="0" ftr="0" dt="0"/>
  <p:txStyles>
    <p:titleStyle>
      <a:lvl1pPr algn="l" defTabSz="1219261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15" indent="-304815" algn="l" defTabSz="1219261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orient="horz" pos="1632" userDrawn="1">
          <p15:clr>
            <a:srgbClr val="F26B43"/>
          </p15:clr>
        </p15:guide>
        <p15:guide id="3" orient="horz" pos="5328" userDrawn="1">
          <p15:clr>
            <a:srgbClr val="F26B43"/>
          </p15:clr>
        </p15:guide>
        <p15:guide id="4" orient="horz" pos="5616" userDrawn="1">
          <p15:clr>
            <a:srgbClr val="F26B43"/>
          </p15:clr>
        </p15:guide>
        <p15:guide id="5" orient="horz" pos="5904" userDrawn="1">
          <p15:clr>
            <a:srgbClr val="F26B43"/>
          </p15:clr>
        </p15:guide>
        <p15:guide id="6" pos="725" userDrawn="1">
          <p15:clr>
            <a:srgbClr val="F26B43"/>
          </p15:clr>
        </p15:guide>
        <p15:guide id="7" pos="10134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orient="horz" pos="5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2CCEC8-593A-D344-AB4D-0587C47E4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731" y="4038600"/>
            <a:ext cx="11277944" cy="1295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 descr="Presenter name &#10;">
            <a:extLst>
              <a:ext uri="{FF2B5EF4-FFF2-40B4-BE49-F238E27FC236}">
                <a16:creationId xmlns:a16="http://schemas.microsoft.com/office/drawing/2014/main" id="{DD4B4584-FA7F-B048-A447-7654EF6EBDF6}"/>
              </a:ext>
            </a:extLst>
          </p:cNvPr>
          <p:cNvSpPr txBox="1">
            <a:spLocks/>
          </p:cNvSpPr>
          <p:nvPr/>
        </p:nvSpPr>
        <p:spPr>
          <a:xfrm>
            <a:off x="897731" y="6781800"/>
            <a:ext cx="9809991" cy="58407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i="0" kern="120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accent2"/>
                </a:solidFill>
              </a:rPr>
              <a:t>Presenter Name </a:t>
            </a:r>
          </a:p>
        </p:txBody>
      </p:sp>
    </p:spTree>
    <p:extLst>
      <p:ext uri="{BB962C8B-B14F-4D97-AF65-F5344CB8AC3E}">
        <p14:creationId xmlns:p14="http://schemas.microsoft.com/office/powerpoint/2010/main" val="245455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BE0855-3A0C-8C4F-81D7-17F21474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02" y="2133600"/>
            <a:ext cx="7594829" cy="5486400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ea typeface="Arial" charset="0"/>
                <a:cs typeface="Calibri" panose="020F0502020204030204" pitchFamily="34" charset="0"/>
                <a:sym typeface="Arial" charset="0"/>
              </a:rPr>
              <a:t>This is your area for new text about your board member. If you need to make the font smaller that</a:t>
            </a:r>
            <a:r>
              <a:rPr lang="ja-JP" altLang="en-US">
                <a:solidFill>
                  <a:srgbClr val="000000"/>
                </a:solidFill>
                <a:ea typeface="Arial" charset="0"/>
                <a:cs typeface="Calibri" panose="020F0502020204030204" pitchFamily="34" charset="0"/>
                <a:sym typeface="Arial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ea typeface="Arial" charset="0"/>
                <a:cs typeface="Calibri" panose="020F0502020204030204" pitchFamily="34" charset="0"/>
                <a:sym typeface="Arial" charset="0"/>
              </a:rPr>
              <a:t>s okay. You can also use this space for other VIP</a:t>
            </a:r>
            <a:r>
              <a:rPr lang="ja-JP" altLang="en-US">
                <a:solidFill>
                  <a:srgbClr val="000000"/>
                </a:solidFill>
                <a:ea typeface="Arial" charset="0"/>
                <a:cs typeface="Calibri" panose="020F0502020204030204" pitchFamily="34" charset="0"/>
                <a:sym typeface="Arial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ea typeface="Arial" charset="0"/>
                <a:cs typeface="Calibri" panose="020F0502020204030204" pitchFamily="34" charset="0"/>
                <a:sym typeface="Arial" charset="0"/>
              </a:rPr>
              <a:t>s as well. The options are endless. </a:t>
            </a:r>
            <a:endParaRPr lang="en-US" altLang="en-US" dirty="0">
              <a:solidFill>
                <a:srgbClr val="000000"/>
              </a:solidFill>
              <a:ea typeface="Arial" charset="0"/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8FA1A-B94B-D34B-978E-15E659A6E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038F26-F563-7441-871A-10E56A03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1</a:t>
            </a:r>
            <a:br>
              <a:rPr lang="en-US" dirty="0"/>
            </a:br>
            <a:r>
              <a:rPr lang="en-US" dirty="0"/>
              <a:t>Title 2</a:t>
            </a:r>
          </a:p>
        </p:txBody>
      </p:sp>
      <p:pic>
        <p:nvPicPr>
          <p:cNvPr id="8" name="Picture 7" descr="image.png">
            <a:extLst>
              <a:ext uri="{FF2B5EF4-FFF2-40B4-BE49-F238E27FC236}">
                <a16:creationId xmlns:a16="http://schemas.microsoft.com/office/drawing/2014/main" id="{EF930F94-CF24-024F-93BC-B61B81B26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r="11335" b="63373"/>
          <a:stretch/>
        </p:blipFill>
        <p:spPr bwMode="auto">
          <a:xfrm>
            <a:off x="9203531" y="2133600"/>
            <a:ext cx="5416860" cy="549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9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B2B23-EB79-644F-90C3-F1CAEBD97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41516DD-700C-0C4A-9F4C-B85A57C1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02" y="2209801"/>
            <a:ext cx="14935656" cy="5486399"/>
          </a:xfrm>
        </p:spPr>
        <p:txBody>
          <a:bodyPr/>
          <a:lstStyle/>
          <a:p>
            <a:r>
              <a:rPr lang="en-US" altLang="en-US" dirty="0">
                <a:ea typeface="Arial" charset="0"/>
                <a:cs typeface="Arial" charset="0"/>
                <a:sym typeface="Arial" charset="0"/>
              </a:rPr>
              <a:t>D</a:t>
            </a:r>
            <a:r>
              <a:rPr lang="en-US" altLang="en-US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o you need to have additional rows of text and bullets?</a:t>
            </a:r>
          </a:p>
          <a:p>
            <a:r>
              <a:rPr lang="en-US" altLang="en-US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Do you want to illustrate your points in a different fashion?</a:t>
            </a:r>
          </a:p>
          <a:p>
            <a:r>
              <a:rPr lang="en-US" altLang="en-US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Then use this type of bullet set up.</a:t>
            </a:r>
          </a:p>
          <a:p>
            <a:r>
              <a:rPr lang="en-US" altLang="en-US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It</a:t>
            </a:r>
            <a:r>
              <a:rPr lang="ja-JP" altLang="en-US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s very easy to use. Just use this slide as your template and you can</a:t>
            </a:r>
            <a:r>
              <a:rPr lang="ja-JP" altLang="en-US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t go wrong.</a:t>
            </a:r>
          </a:p>
          <a:p>
            <a:r>
              <a:rPr lang="en-US" altLang="en-US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You are on your way to a snazzy presentation.</a:t>
            </a:r>
            <a:endParaRPr lang="en-US" altLang="en-US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584EBB1-B050-CE4B-A317-1D9FD9E0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02" y="533400"/>
            <a:ext cx="14935655" cy="1447800"/>
          </a:xfrm>
        </p:spPr>
        <p:txBody>
          <a:bodyPr/>
          <a:lstStyle/>
          <a:p>
            <a:r>
              <a:rPr lang="en-US" dirty="0"/>
              <a:t>Title 1</a:t>
            </a:r>
            <a:br>
              <a:rPr lang="en-US" dirty="0"/>
            </a:br>
            <a:r>
              <a:rPr lang="en-US" dirty="0"/>
              <a:t>Title 2</a:t>
            </a:r>
          </a:p>
        </p:txBody>
      </p:sp>
    </p:spTree>
    <p:extLst>
      <p:ext uri="{BB962C8B-B14F-4D97-AF65-F5344CB8AC3E}">
        <p14:creationId xmlns:p14="http://schemas.microsoft.com/office/powerpoint/2010/main" val="175826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4456-14AC-7848-8901-A0324CF4A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1</a:t>
            </a:r>
          </a:p>
        </p:txBody>
      </p:sp>
    </p:spTree>
    <p:extLst>
      <p:ext uri="{BB962C8B-B14F-4D97-AF65-F5344CB8AC3E}">
        <p14:creationId xmlns:p14="http://schemas.microsoft.com/office/powerpoint/2010/main" val="122625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B4EC-5ED7-FE45-AC66-FCCF2885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1</a:t>
            </a:r>
            <a:br>
              <a:rPr lang="en-US" dirty="0"/>
            </a:br>
            <a:r>
              <a:rPr lang="en-US" dirty="0"/>
              <a:t>Title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88FB-12AD-B840-ACF0-40B7458C8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need to have additional rows of text and bullets?</a:t>
            </a:r>
          </a:p>
          <a:p>
            <a:pPr lvl="1">
              <a:lnSpc>
                <a:spcPct val="100000"/>
              </a:lnSpc>
              <a:buClr>
                <a:schemeClr val="accent6"/>
              </a:buClr>
            </a:pPr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It’s very easy to use. Just use this slide as your template and you can’t go wrong.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You are on your way to a snazzy presentation.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BEAC0-2173-FF44-BC06-DE180EC0213E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Do you need to have additional rows of text and bullets?</a:t>
            </a:r>
          </a:p>
          <a:p>
            <a:pPr lvl="1">
              <a:lnSpc>
                <a:spcPct val="100000"/>
              </a:lnSpc>
              <a:buClr>
                <a:schemeClr val="accent6"/>
              </a:buClr>
            </a:pPr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It’s very easy to use. Just use this slide as your template and you can’t go wrong.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You are on your way to a snazzy presentation.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50FFA-09E8-F641-B579-CF5FEE9E9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6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6FC2C-EC92-624D-B7A7-127517BCB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E7A8FC-678C-314C-908A-51133583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02" y="533400"/>
            <a:ext cx="14935655" cy="1447800"/>
          </a:xfrm>
        </p:spPr>
        <p:txBody>
          <a:bodyPr/>
          <a:lstStyle/>
          <a:p>
            <a:r>
              <a:rPr lang="en-US" dirty="0"/>
              <a:t>Title 1</a:t>
            </a:r>
            <a:br>
              <a:rPr lang="en-US" dirty="0"/>
            </a:br>
            <a:r>
              <a:rPr lang="en-US" dirty="0"/>
              <a:t>Title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B17660-C3AB-9745-8A45-DB20B44B1724}"/>
              </a:ext>
            </a:extLst>
          </p:cNvPr>
          <p:cNvSpPr txBox="1">
            <a:spLocks/>
          </p:cNvSpPr>
          <p:nvPr/>
        </p:nvSpPr>
        <p:spPr>
          <a:xfrm>
            <a:off x="1293485" y="8095741"/>
            <a:ext cx="13516500" cy="1253087"/>
          </a:xfrm>
          <a:prstGeom prst="rect">
            <a:avLst/>
          </a:prstGeom>
        </p:spPr>
        <p:txBody>
          <a:bodyPr tIns="60962" anchor="ctr"/>
          <a:lstStyle>
            <a:lvl1pPr marL="0" indent="0" algn="l" defTabSz="1219261" rtl="0" eaLnBrk="1" latinLnBrk="0" hangingPunct="1">
              <a:lnSpc>
                <a:spcPct val="110000"/>
              </a:lnSpc>
              <a:spcBef>
                <a:spcPts val="3067"/>
              </a:spcBef>
              <a:buClr>
                <a:schemeClr val="accent3"/>
              </a:buClr>
              <a:buFontTx/>
              <a:buNone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04" indent="0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1"/>
              </a:buClr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76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1"/>
              </a:buClr>
              <a:buFont typeface="Wingdings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707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337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96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59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22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85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altLang="en-US" dirty="0">
                <a:sym typeface="Arial" charset="0"/>
              </a:rPr>
              <a:t>This area available for description</a:t>
            </a:r>
            <a:endParaRPr lang="en-US" altLang="en-US" dirty="0"/>
          </a:p>
        </p:txBody>
      </p:sp>
      <p:pic>
        <p:nvPicPr>
          <p:cNvPr id="7" name="Picture 6" descr="image.png">
            <a:extLst>
              <a:ext uri="{FF2B5EF4-FFF2-40B4-BE49-F238E27FC236}">
                <a16:creationId xmlns:a16="http://schemas.microsoft.com/office/drawing/2014/main" id="{3D928A1E-4800-C54A-80D7-4FCDEE8A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0"/>
          <a:stretch>
            <a:fillRect/>
          </a:stretch>
        </p:blipFill>
        <p:spPr bwMode="auto">
          <a:xfrm>
            <a:off x="3336131" y="2133600"/>
            <a:ext cx="9819384" cy="579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264317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NAFSA2021">
      <a:dk1>
        <a:srgbClr val="1A1918"/>
      </a:dk1>
      <a:lt1>
        <a:srgbClr val="FFFFFF"/>
      </a:lt1>
      <a:dk2>
        <a:srgbClr val="005283"/>
      </a:dk2>
      <a:lt2>
        <a:srgbClr val="E7E6E6"/>
      </a:lt2>
      <a:accent1>
        <a:srgbClr val="005283"/>
      </a:accent1>
      <a:accent2>
        <a:srgbClr val="088997"/>
      </a:accent2>
      <a:accent3>
        <a:srgbClr val="5DA143"/>
      </a:accent3>
      <a:accent4>
        <a:srgbClr val="47689F"/>
      </a:accent4>
      <a:accent5>
        <a:srgbClr val="E5BC29"/>
      </a:accent5>
      <a:accent6>
        <a:srgbClr val="AF2434"/>
      </a:accent6>
      <a:hlink>
        <a:srgbClr val="005283"/>
      </a:hlink>
      <a:folHlink>
        <a:srgbClr val="0A89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845E8B1-DFC2-4A47-984C-09B5919AD56E}" vid="{BB19512C-905D-294E-80CD-1ADB9ADF7E48}"/>
    </a:ext>
  </a:extLst>
</a:theme>
</file>

<file path=ppt/theme/theme2.xml><?xml version="1.0" encoding="utf-8"?>
<a:theme xmlns:a="http://schemas.openxmlformats.org/drawingml/2006/main" name="2_Custom Design">
  <a:themeElements>
    <a:clrScheme name="Custom 1">
      <a:dk1>
        <a:srgbClr val="1A1918"/>
      </a:dk1>
      <a:lt1>
        <a:srgbClr val="FFFFFF"/>
      </a:lt1>
      <a:dk2>
        <a:srgbClr val="004F6E"/>
      </a:dk2>
      <a:lt2>
        <a:srgbClr val="E7E6E6"/>
      </a:lt2>
      <a:accent1>
        <a:srgbClr val="004F6E"/>
      </a:accent1>
      <a:accent2>
        <a:srgbClr val="4B868F"/>
      </a:accent2>
      <a:accent3>
        <a:srgbClr val="D68230"/>
      </a:accent3>
      <a:accent4>
        <a:srgbClr val="9C1B30"/>
      </a:accent4>
      <a:accent5>
        <a:srgbClr val="2A5136"/>
      </a:accent5>
      <a:accent6>
        <a:srgbClr val="F3B220"/>
      </a:accent6>
      <a:hlink>
        <a:srgbClr val="004F6E"/>
      </a:hlink>
      <a:folHlink>
        <a:srgbClr val="4B868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845E8B1-DFC2-4A47-984C-09B5919AD56E}" vid="{313BFE36-D59D-D640-B34D-6ACF19920198}"/>
    </a:ext>
  </a:extLst>
</a:theme>
</file>

<file path=ppt/theme/theme3.xml><?xml version="1.0" encoding="utf-8"?>
<a:theme xmlns:a="http://schemas.openxmlformats.org/drawingml/2006/main" name="3_Custom Design">
  <a:themeElements>
    <a:clrScheme name="Custom 1">
      <a:dk1>
        <a:srgbClr val="1A1918"/>
      </a:dk1>
      <a:lt1>
        <a:srgbClr val="FFFFFF"/>
      </a:lt1>
      <a:dk2>
        <a:srgbClr val="004F6E"/>
      </a:dk2>
      <a:lt2>
        <a:srgbClr val="E7E6E6"/>
      </a:lt2>
      <a:accent1>
        <a:srgbClr val="004F6E"/>
      </a:accent1>
      <a:accent2>
        <a:srgbClr val="4B868F"/>
      </a:accent2>
      <a:accent3>
        <a:srgbClr val="D68230"/>
      </a:accent3>
      <a:accent4>
        <a:srgbClr val="9C1B30"/>
      </a:accent4>
      <a:accent5>
        <a:srgbClr val="2A5136"/>
      </a:accent5>
      <a:accent6>
        <a:srgbClr val="F3B220"/>
      </a:accent6>
      <a:hlink>
        <a:srgbClr val="004F6E"/>
      </a:hlink>
      <a:folHlink>
        <a:srgbClr val="4B868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845E8B1-DFC2-4A47-984C-09B5919AD56E}" vid="{313BFE36-D59D-D640-B34D-6ACF19920198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AC18_PresentationTemplate_standard2</Template>
  <TotalTime>8799</TotalTime>
  <Words>267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.AppleSystemUIFont</vt:lpstr>
      <vt:lpstr>Arial</vt:lpstr>
      <vt:lpstr>Avenir</vt:lpstr>
      <vt:lpstr>Calibri</vt:lpstr>
      <vt:lpstr>Helvetica Light</vt:lpstr>
      <vt:lpstr>Wingdings</vt:lpstr>
      <vt:lpstr>5_Custom Design</vt:lpstr>
      <vt:lpstr>2_Custom Design</vt:lpstr>
      <vt:lpstr>3_Custom Design</vt:lpstr>
      <vt:lpstr>PowerPoint Presentation</vt:lpstr>
      <vt:lpstr>Title 1 Title 2</vt:lpstr>
      <vt:lpstr>Title 1 Title 2</vt:lpstr>
      <vt:lpstr>Divider 1</vt:lpstr>
      <vt:lpstr>Title 1 Title 2</vt:lpstr>
      <vt:lpstr>Title 1 Title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Meredith Brodbeck</cp:lastModifiedBy>
  <cp:revision>34</cp:revision>
  <cp:lastPrinted>2017-03-02T19:22:32Z</cp:lastPrinted>
  <dcterms:created xsi:type="dcterms:W3CDTF">2018-02-23T15:59:44Z</dcterms:created>
  <dcterms:modified xsi:type="dcterms:W3CDTF">2021-03-04T21:31:10Z</dcterms:modified>
</cp:coreProperties>
</file>